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5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6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7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8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9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30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31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32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3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5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36.xml" ContentType="application/vnd.openxmlformats-officedocument.theme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37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8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39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0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1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2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3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4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theme/theme45.xml" ContentType="application/vnd.openxmlformats-officedocument.theme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46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47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48.xml" ContentType="application/vnd.openxmlformats-officedocument.theme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49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0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1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theme/theme52.xml" ContentType="application/vnd.openxmlformats-officedocument.theme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53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theme/theme54.xml" ContentType="application/vnd.openxmlformats-officedocument.theme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55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56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theme/theme57.xml" ContentType="application/vnd.openxmlformats-officedocument.theme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theme/theme58.xml" ContentType="application/vnd.openxmlformats-officedocument.theme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59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theme/theme60.xml" ContentType="application/vnd.openxmlformats-officedocument.theme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1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2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theme/theme63.xml" ContentType="application/vnd.openxmlformats-officedocument.theme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theme/theme64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theme/theme65.xml" ContentType="application/vnd.openxmlformats-officedocument.theme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theme/theme66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theme/theme67.xml" ContentType="application/vnd.openxmlformats-officedocument.theme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theme/theme68.xml" ContentType="application/vnd.openxmlformats-officedocument.theme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theme/theme69.xml" ContentType="application/vnd.openxmlformats-officedocument.theme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70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theme/theme71.xml" ContentType="application/vnd.openxmlformats-officedocument.theme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72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73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74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75.xml" ContentType="application/vnd.openxmlformats-officedocument.theme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76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77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theme/theme78.xml" ContentType="application/vnd.openxmlformats-officedocument.theme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theme/theme79.xml" ContentType="application/vnd.openxmlformats-officedocument.theme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theme/theme80.xml" ContentType="application/vnd.openxmlformats-officedocument.theme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theme/theme81.xml" ContentType="application/vnd.openxmlformats-officedocument.theme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theme/theme82.xml" ContentType="application/vnd.openxmlformats-officedocument.theme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theme/theme83.xml" ContentType="application/vnd.openxmlformats-officedocument.theme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theme/theme84.xml" ContentType="application/vnd.openxmlformats-officedocument.theme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theme/theme85.xml" ContentType="application/vnd.openxmlformats-officedocument.theme+xml"/>
  <Override PartName="/ppt/theme/theme8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  <p:sldMasterId id="2147483960" r:id="rId25"/>
    <p:sldMasterId id="2147483973" r:id="rId26"/>
    <p:sldMasterId id="2147483986" r:id="rId27"/>
    <p:sldMasterId id="2147483999" r:id="rId28"/>
    <p:sldMasterId id="2147484012" r:id="rId29"/>
    <p:sldMasterId id="2147484025" r:id="rId30"/>
    <p:sldMasterId id="2147484038" r:id="rId31"/>
    <p:sldMasterId id="2147484051" r:id="rId32"/>
    <p:sldMasterId id="2147484064" r:id="rId33"/>
    <p:sldMasterId id="2147484077" r:id="rId34"/>
    <p:sldMasterId id="2147484090" r:id="rId35"/>
    <p:sldMasterId id="2147484103" r:id="rId36"/>
    <p:sldMasterId id="2147484116" r:id="rId37"/>
    <p:sldMasterId id="2147484129" r:id="rId38"/>
    <p:sldMasterId id="2147484142" r:id="rId39"/>
    <p:sldMasterId id="2147484155" r:id="rId40"/>
    <p:sldMasterId id="2147484168" r:id="rId41"/>
    <p:sldMasterId id="2147484181" r:id="rId42"/>
    <p:sldMasterId id="2147484194" r:id="rId43"/>
    <p:sldMasterId id="2147484207" r:id="rId44"/>
    <p:sldMasterId id="2147484220" r:id="rId45"/>
    <p:sldMasterId id="2147484233" r:id="rId46"/>
    <p:sldMasterId id="2147484246" r:id="rId47"/>
    <p:sldMasterId id="2147484259" r:id="rId48"/>
    <p:sldMasterId id="2147484272" r:id="rId49"/>
    <p:sldMasterId id="2147484285" r:id="rId50"/>
    <p:sldMasterId id="2147484298" r:id="rId51"/>
    <p:sldMasterId id="2147484311" r:id="rId52"/>
    <p:sldMasterId id="2147484324" r:id="rId53"/>
    <p:sldMasterId id="2147484337" r:id="rId54"/>
    <p:sldMasterId id="2147484350" r:id="rId55"/>
    <p:sldMasterId id="2147484363" r:id="rId56"/>
    <p:sldMasterId id="2147484376" r:id="rId57"/>
    <p:sldMasterId id="2147484389" r:id="rId58"/>
    <p:sldMasterId id="2147484402" r:id="rId59"/>
    <p:sldMasterId id="2147484415" r:id="rId60"/>
    <p:sldMasterId id="2147484428" r:id="rId61"/>
    <p:sldMasterId id="2147484441" r:id="rId62"/>
    <p:sldMasterId id="2147484454" r:id="rId63"/>
    <p:sldMasterId id="2147484467" r:id="rId64"/>
    <p:sldMasterId id="2147484480" r:id="rId65"/>
    <p:sldMasterId id="2147484493" r:id="rId66"/>
    <p:sldMasterId id="2147484506" r:id="rId67"/>
    <p:sldMasterId id="2147484519" r:id="rId68"/>
    <p:sldMasterId id="2147484532" r:id="rId69"/>
    <p:sldMasterId id="2147484545" r:id="rId70"/>
    <p:sldMasterId id="2147484558" r:id="rId71"/>
    <p:sldMasterId id="2147484571" r:id="rId72"/>
    <p:sldMasterId id="2147484584" r:id="rId73"/>
    <p:sldMasterId id="2147484597" r:id="rId74"/>
    <p:sldMasterId id="2147484610" r:id="rId75"/>
    <p:sldMasterId id="2147484623" r:id="rId76"/>
    <p:sldMasterId id="2147484636" r:id="rId77"/>
    <p:sldMasterId id="2147484649" r:id="rId78"/>
    <p:sldMasterId id="2147484662" r:id="rId79"/>
    <p:sldMasterId id="2147484675" r:id="rId80"/>
    <p:sldMasterId id="2147484688" r:id="rId81"/>
    <p:sldMasterId id="2147484701" r:id="rId82"/>
    <p:sldMasterId id="2147484714" r:id="rId83"/>
    <p:sldMasterId id="2147484727" r:id="rId84"/>
    <p:sldMasterId id="2147484740" r:id="rId85"/>
  </p:sldMasterIdLst>
  <p:notesMasterIdLst>
    <p:notesMasterId r:id="rId113"/>
  </p:notesMasterIdLst>
  <p:sldIdLst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271" r:id="rId101"/>
    <p:sldId id="272" r:id="rId102"/>
    <p:sldId id="273" r:id="rId103"/>
    <p:sldId id="274" r:id="rId104"/>
    <p:sldId id="275" r:id="rId105"/>
    <p:sldId id="276" r:id="rId106"/>
    <p:sldId id="277" r:id="rId107"/>
    <p:sldId id="278" r:id="rId108"/>
    <p:sldId id="279" r:id="rId109"/>
    <p:sldId id="280" r:id="rId110"/>
    <p:sldId id="281" r:id="rId111"/>
    <p:sldId id="282" r:id="rId1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tableStyles" Target="tableStyles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" Target="slides/slide4.xml"/><Relationship Id="rId112" Type="http://schemas.openxmlformats.org/officeDocument/2006/relationships/slide" Target="slides/slide27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22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.xml"/><Relationship Id="rId95" Type="http://schemas.openxmlformats.org/officeDocument/2006/relationships/slide" Target="slides/slide10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notesMaster" Target="notesMasters/notesMaster1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18.xml"/><Relationship Id="rId108" Type="http://schemas.openxmlformats.org/officeDocument/2006/relationships/slide" Target="slides/slide23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" Target="slides/slide6.xml"/><Relationship Id="rId96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81" Type="http://schemas.openxmlformats.org/officeDocument/2006/relationships/slideMaster" Target="slideMasters/slideMaster81.xml"/><Relationship Id="rId86" Type="http://schemas.openxmlformats.org/officeDocument/2006/relationships/slide" Target="slides/slide1.xml"/><Relationship Id="rId94" Type="http://schemas.openxmlformats.org/officeDocument/2006/relationships/slide" Target="slides/slide9.xml"/><Relationship Id="rId99" Type="http://schemas.openxmlformats.org/officeDocument/2006/relationships/slide" Target="slides/slide14.xml"/><Relationship Id="rId10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24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2.xml"/><Relationship Id="rId104" Type="http://schemas.openxmlformats.org/officeDocument/2006/relationships/slide" Target="slides/slide19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.xml"/><Relationship Id="rId110" Type="http://schemas.openxmlformats.org/officeDocument/2006/relationships/slide" Target="slides/slide25.xml"/><Relationship Id="rId115" Type="http://schemas.openxmlformats.org/officeDocument/2006/relationships/viewProps" Target="viewProps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5.xml"/><Relationship Id="rId105" Type="http://schemas.openxmlformats.org/officeDocument/2006/relationships/slide" Target="slides/slide2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8.xml"/><Relationship Id="rId9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" Target="slides/slide3.xml"/><Relationship Id="rId111" Type="http://schemas.openxmlformats.org/officeDocument/2006/relationships/slide" Target="slides/slide26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8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8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808" name="PlaceHolder 4"/>
          <p:cNvSpPr>
            <a:spLocks noGrp="1"/>
          </p:cNvSpPr>
          <p:nvPr>
            <p:ph type="dt" idx="23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809" name="PlaceHolder 5"/>
          <p:cNvSpPr>
            <a:spLocks noGrp="1"/>
          </p:cNvSpPr>
          <p:nvPr>
            <p:ph type="ftr" idx="23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810" name="PlaceHolder 6"/>
          <p:cNvSpPr>
            <a:spLocks noGrp="1"/>
          </p:cNvSpPr>
          <p:nvPr>
            <p:ph type="sldNum" idx="23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38340F7-0590-443F-8826-F4988A690554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  <a:ln w="0">
            <a:noFill/>
          </a:ln>
        </p:spPr>
      </p:sp>
      <p:sp>
        <p:nvSpPr>
          <p:cNvPr id="3868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69" name="PlaceHolder 3"/>
          <p:cNvSpPr>
            <a:spLocks noGrp="1"/>
          </p:cNvSpPr>
          <p:nvPr>
            <p:ph type="sldNum" idx="236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F77C26C-A362-40D0-A3E1-BB2F6BF19B0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7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72" name="PlaceHolder 3"/>
          <p:cNvSpPr>
            <a:spLocks noGrp="1"/>
          </p:cNvSpPr>
          <p:nvPr>
            <p:ph type="sldNum" idx="237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B375DEC-B9D3-471E-916C-DA4F02D1AAA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33294F-7F85-474C-93C2-97ECB011606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78F05C-B5A7-49F5-882C-74107B5088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827A770-0E0E-4B6D-8585-D75A28D139B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0AA2230E-FCB2-4658-8543-C551C83DDD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3415EC93-EBD6-495E-ABF8-7447F33736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CC1D4794-6CA6-47E8-ADBF-EC991EED74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B2D630D7-8B20-4F1B-A7C3-53AB1B1991A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BF34BA17-6CF4-45F6-9293-53CAE4AFD1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557C1BD0-C813-4717-B205-75630E57BC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7ADCAE07-2EF3-45F5-A747-62FD843A16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C03072C9-6BAB-4A1E-95BB-93AA6A0BF2A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89889B94-9775-403D-92BD-7E17D6A905F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51295CB8-B7D5-42B2-B38A-9235A4785E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C3F95D4-9F87-4A07-8ADA-A0A08F3A54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E5D8C19C-B631-4B71-916F-AFE937772D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01A8049E-1D2B-4FC7-ACA0-B8199A3D714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E065B2F4-26A0-4B52-B99C-460A9E2C8C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0D396F68-60A2-432C-903E-EA206C3CD9E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B4BBBE98-12E8-40F9-A7BE-B8C8136333C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0E6E0320-98D5-4168-87D0-07566195D9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DF33B886-90B1-469F-98BE-24D6EB93D2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9354D985-6C57-4B30-908B-F7DE0811B4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41C651C8-764A-4E6A-AB84-F8FDCF11DD8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66AAE2EE-4E1F-4E5D-8837-FF4F7D46177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158C9D55-6444-41B3-B8DF-77BFF8FEDC5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10F02A40-A0AC-4CDF-8CCC-53349EA3625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A30B3FA-B05D-4A3B-9035-61E85E5FA6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5595B41-22C8-4785-932C-6E5F370802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A805743-C65B-46EC-ADC4-6C25DC92E71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5D21AB9-71F1-4683-812E-F1A5EE35DB8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7DF720C-CB68-480A-9946-776A14A3EEC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D46C85C-5AB8-4637-A70C-19CB1F7E8FC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D8BEED8-BE07-4CC7-8C5A-C699D54FFD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75EF8C3-7F8F-44C8-A986-63463B2F87C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B8A8D69-D694-4186-8652-0EFF2DC565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CFC29CC3-8C6E-45C2-9D89-EDE9EE0C79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74D96E1-A416-433D-B26A-F749C4BDE58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C6F4DA16-E6AD-467A-8AF9-4D372D7995C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886F73BA-CAAD-4C9B-ADF8-700BC472482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D056EE27-3D10-4975-A790-C9A9C6E8DC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D84C7323-2AB9-4A51-8430-2A0BB28CD9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036A56B-591C-4989-B8B4-CDFC28ED19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5386A6FF-BFF9-401D-ABD8-C85D6C19A10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5765AC3C-10D2-4A16-86E8-5EE9541C5D6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62E12A-736C-4A0C-95D9-F551615B7DF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09AA372C-98C7-40DD-BCB7-E245C160B43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97FD603-287E-462C-ABEC-982FD40A329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99D85D2-E1C9-4371-8241-724F6E734C2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473EE52B-74E5-4ADB-9888-5C118CCF88C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1FFB207-9913-4E28-9754-A66195E912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8C167A0-D123-42C8-ACBE-AA3E420CEA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8F9A926-1D40-4D43-AE6A-E499778EE93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404165E-E8DE-4C94-A5C0-DEFE979D782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84EDA523-1F06-484D-9D8D-1272FF0AD8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4E6DB830-7D6C-48A4-BF48-2E811CFB53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096D9B9-1361-4ADE-BA45-9A858A5A57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22822B9-EFED-4B73-8B25-04F73438B07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E4081F4-5FE3-4B12-9343-5C8D75128EC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54A2F90B-FCF8-4856-BAA8-411A898A36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705E2D1-F8E2-4A0A-B371-1036464E21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742CC226-8BC6-4EFD-BA37-7827E5A16E8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6B56DFC8-0F5A-4C2D-949F-AD91D16F16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0E9D1D7B-F788-43DB-ACF9-31E4A57013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3FEF2D98-6E37-43C9-BFC8-631199E699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57D0CCF-FE12-4236-BAEC-6EB7E756E0A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0EDFDB61-C860-45A5-9EEC-3FB7973EDB3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7950732-E271-4CA6-AD53-14F3F21858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2A4C9347-09FF-49BA-924A-7FE074D2A3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B7930F14-610D-4668-8A5F-09BEA7A5A7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0D408A81-606A-48A6-8B02-2DE64E65D90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976E421-C811-4046-A441-C7ED1629806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4395034D-28B1-4B20-B3C9-97B94F19DB6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C5D79AE2-0DCD-46E3-AC60-468ADDD9D18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078FB531-D7C1-40E3-8258-ED5318A9FC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4D85C28-B2A5-402F-91C3-B6903139907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8F28DF69-18C8-43C9-80C2-E088D24325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CF7BFC3-F65E-4AF6-955A-5603C05FCED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C6A559C-5C84-4188-83E2-81B5D81425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D46806B0-A013-41FB-BFEC-68D69889E37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9959C8C8-00EF-4DFE-ACD9-ECBD11D21B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CCD2D02-7ED5-4A80-BB54-4EF76990F39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28278A19-877D-4037-B819-F495056F839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48CC0255-A0A4-45C1-8BCA-DA72182DB9B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7A95BFA6-99EA-4F61-8C7F-AE19B8693F3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5A650FF3-0DAC-44B0-B411-3C32340555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0953E419-AF73-41F1-A540-7C5C83C9EC7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94D06AD-BBB8-4B90-91D4-002E187E1C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8160076-CA8A-423B-8278-67EDEDEFE9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4A73DAB-36C5-411E-9153-DD770A9E03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340C9ED0-272A-477B-9F4F-0B19A9A32EE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9EA886E-B9CA-4EDA-A5DB-85C27FA2B4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63AB5D3B-A29F-46B8-85B6-33B71351EE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353CC292-B8C1-44F0-890C-4C98CEBE97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FE5AF71-3D41-4BA3-BD72-AE108EA8F2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E8133FCB-4A8D-4CB2-8BA9-5E33C306614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5739D2A5-5591-4BFD-A5C1-D47CBB85100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E63D2ED0-30C4-4AF3-ACE6-D59E279D054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0BE4E927-4961-402C-9215-89D81E0371B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06B6A2C-EE1E-4154-BB14-A3B50DE8F3D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65F4555-462F-43C3-9F8B-EFCCE63CC8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8D251D54-9CA8-4750-8E2A-7817E8D0F2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4E98577-08DA-40B3-8E63-17ADFCE3D66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03F2C653-77DE-42C6-8FE4-6AA66F8157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B070360B-5E25-4242-9B70-A773F32AACF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C24A0346-697B-4BE7-9404-685BC1AFFAD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42B3354B-277B-41D2-9BEA-1570DCEF0C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F80D67E9-8E32-4B43-A079-72E878D8B0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8B4B711B-7247-4036-949E-19343EE57B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7CA52D14-9F8E-4D5C-B69A-7DDA8D812A4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1164A81-9BBE-45F6-A387-80450E702F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DABF12D-E23C-4081-999E-E9DF675AEA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0934E757-781C-4D5B-87D9-9CAACC8CF3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515B4062-4953-4235-891C-1875F925498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D9964D32-213F-440F-B21B-142C165F35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866956D8-C963-4286-9B6B-CF93FDB3119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BA1BA91B-F9CD-4F02-822D-1195BD48AC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1C5BD0E2-2594-4A71-9326-0BF88DFF45E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868A53E-111E-431E-B801-D02509A01E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6343B37-ACA5-4ADD-ABB5-00697C41D6E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8E0E248D-12CA-4BF9-8B03-A3192E0326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EB378C7-0CD5-4D9F-9B91-CF38B18E8E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988F965-06C4-491F-B900-A4FB541BFB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8BE6085-D181-4913-B9EC-761E2BAE632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8BAC1F1A-A967-45FE-8738-69D96B86FD6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8B4E4F6-A366-40C7-9F95-11742BD3112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67AC39A0-4E82-40BC-B436-C715C5091B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0FD1F609-431E-4D2C-A496-D58C0708D77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EC381884-F582-4622-AF30-60A5A3A8476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D1A6D10-0954-4F0E-808D-02C3F62CCB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A7FBE70E-DF5E-4803-97C2-75420932D18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07EC5DB-EA8D-4600-BF05-2F22E901592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4B8D114-B7B9-4846-AC84-D2DCB93D22C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F3C27F-C03C-4761-8ADF-7B2F84DF497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4A4B2F-3E0A-4C93-AE01-DD7792B413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A881D67A-1799-4E46-A82E-3695E62B6B4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75C0D50-15E7-4296-AC2D-6749632B01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45A5DFE-7DCF-463F-8F35-B76534471E0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5BCD98E6-41C7-417F-8FE4-07AB9486E7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8B5CE6F-5C53-4ECF-A7A2-12EA280ED1D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6B62A475-48A2-415C-8F74-8B3105C9585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01303B3E-743C-43BF-B457-EEE1410F8C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F7FDF53A-3BA9-48E4-A197-E6AB86C347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3040CD9B-0728-4B35-A87A-742949ED1E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153A057D-B231-46EB-BCBE-FC1200780B0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0CC4167-E32A-4ED9-9FE4-C8CBA4D305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21122085-7E12-4794-BEFC-AAB7ADDF29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FAC9F55-EFAA-4157-BCDD-FDE439821C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72D5C920-B4B5-452A-B1F9-ED141B1DBA6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4123147-C9DE-4E44-8742-F55619D246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AB9B9F8-F5B6-4477-A3AF-163787EC2A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4F1455B3-56B7-426E-A858-9B6AD646B0F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2BD2B471-D279-4B2E-B62C-AD6D547C34F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7D1F9C25-3126-4C1B-8D89-3BB0DA8D81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14783F26-9CE3-4E54-805C-4C4075AF9B1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10F33BFE-AC36-4671-AFAD-A14E05AA35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B6A170-750E-4D5B-BB50-E670B53C65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DF4FFD74-FF1C-4670-837E-AF90CD47D69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5AE277D9-7211-40B6-BFA2-9D92902FE8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4E4907D-9B6E-4097-86A4-28F409E9636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3CA0907F-332D-4183-AC2C-A20756290B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426C699A-9284-4489-A500-C049BECCF0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442F4E3-BD8A-4600-990E-6E9DB54771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2B5757E5-4FE4-44FE-A046-2FE67D316A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9479AB84-01A2-43AB-973C-EF443919A55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FE768FDA-DB81-44BA-866A-138B954E095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BAA14E06-F849-412D-BCAF-9CE696B9E2C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08F0A61-007D-4A12-A9C9-DD7038010D6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1225107-3C21-447F-8EFB-190BB86A73B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9F8E3E4B-D333-4230-9C88-E043962C8F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66B5FC5-C146-4CD6-B544-29319FEA01B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D82F842C-BA6C-42C4-A322-C43B7C2EABB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519906E-6F20-4B57-B8CD-7CCF9EEC1B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267497B-218D-476A-BA97-82C8DB5E27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E83A276F-EC8A-485B-B1C8-7832570055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AB74D5A0-F176-4DD4-94E9-CDD5A034BAD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56F6098-2C01-425C-9EE4-8EBD289048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7A8E488-BF96-4A7B-BB19-68595696AE7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E33CA29-5B8D-4637-A329-0197847334E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3A08D044-6383-4D78-A0C9-891608247B8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7412750A-97E0-46F1-9C19-B309215D44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511A4469-73D2-4614-B47F-3502B4206F3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87A23BEC-E19B-4BDB-AA29-0DF196D3F7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DA69265A-B17A-414B-81FD-66450C57DF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6DC02D24-D65D-4D26-A2A1-41E9E01C847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54DA7230-DB93-4E59-B0F2-489AF36B02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B407DBB-7DCD-4FD1-B4D6-00EF57ED59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9B373598-69F3-4EC0-B2E4-42921E9EA1C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1A8BC23C-B126-452E-9608-ECCE05E784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19A3CEC-471C-43F8-8D56-727D9244613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1C7ECB66-1C74-44E1-87D9-83885C7B99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78070097-5AFB-45A8-BEFC-FC50FBDA7F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66847393-B872-4F39-9A4F-5C6B3190F2F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55FADD5F-69B5-4F78-A9D1-A7E6AAE60A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BE5A0518-F19C-4118-ACC0-C237CC4A99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437BFE32-A8E5-4084-BDF4-CB7F1011274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E1C8AC8E-DA08-4013-B06A-16460672AE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DFF1390D-6E7F-4E93-A1D4-A3BE60B802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60B35C46-1982-4574-A840-27E2EBAF35B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DE4C9FB8-0B99-4B9E-9258-0A4924A423F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7424F7F-7609-4EA8-A11F-F2DC7F2A9F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F3E811F2-0F27-4D43-A6CE-1EFCEDE632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ACFE16BD-8D6B-439C-BFE6-337D881DC2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867CB02B-0329-4B3B-A057-3222674FD0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EB046601-BF32-4CE9-BE6D-80815E8274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0E52642C-F680-4772-93A4-CF7BE4BE776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1A06B0E9-62F1-4839-ABC0-8B7CD651C8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873D03B9-3FC6-454B-8CBA-831DD951DB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B8AC0D3E-D91E-426D-A473-D2827667009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E9F4DA3B-E509-466C-AF12-0BBF93B4C78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AF048790-778C-4C68-B4D2-7020B4B9DD1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3E7EEB3-A619-4EEC-A1E6-7BC4882798C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5E787235-B411-4192-A749-62F58B4EC1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5A4589FE-D9FA-4539-A5F1-5A91BE4829F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59445675-7E0A-457D-AAB8-DA9218BA17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9AF81F39-4C38-4001-A44B-601ABDF3D4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815200BA-5534-4484-A29A-12F06B1ADD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BC09F155-6E27-4002-8F53-BE02BB2FF36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552C9140-78C4-414B-AF87-03D75BC44DC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6B246452-5F07-4824-A6B8-A21C6907AC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10B9DEA7-6A21-49E5-997C-F695254F3F2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6520EA9-BDF2-4B81-962C-516C597025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4EB30E-C8A2-491D-B66A-1243B15FB1E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503D9B86-54B0-4A17-9BBF-68034042375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78D21C6-C52E-492C-912B-393D0B53C5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78E154B-7E66-43D0-A7B9-E1C6FF3C4D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F3825EFA-AFC6-4AB7-82A4-01D72DB557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25959E8-6EFC-4ABB-B93B-94DC2EB72C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21DBDAF4-D46D-4786-A09E-15F675C866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10539EE0-9490-4018-BF56-654E7FBC2D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332CB260-F8BC-4D3B-B9DA-B71450F85A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DA506C7D-C426-479C-B982-21D5BC222D5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A3E4F04-5E37-44F4-8621-6057E86514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436F9CA-5137-4DC0-831F-4DCE079A2D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C4489211-953E-416D-9289-05D86AFA18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112CCE4A-9FAF-4E16-97C2-B878C7341D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369EAB3E-E6FB-47C9-8DF1-A8E319DD44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5E94C752-1E36-4C2D-AA5A-921774398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7E753C6D-B1B5-40EA-AD1A-D7A4B4A7E0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333D8BF9-108D-4DE9-9955-F726977F29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E3D7FC86-36BB-4DAE-BA65-61FD0D166B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1D2D8047-7BF8-497A-9D12-135E1DD90B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EDA7842B-EDE9-44A6-BC43-E5C9DDC8FD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EEAC83F4-300C-4C7A-8FF7-316D10BEAD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E4BFEB-B49F-48A0-94AA-A92FA3E4E40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588FFA3-5858-4646-95EF-A0D074B0469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47DAABCE-8CD2-48F1-A2CC-8627EE0D9A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CB7138EC-EBC6-47A2-838D-8BE6DE29E5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0C1BB837-5140-4DD4-8BA4-79C034292C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1444A0F6-5FE5-42E6-931B-3FA325E462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F87D8534-ED83-4CD9-A046-12722FF08C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D5BEA9C2-7DCA-49CE-821F-6F1F270189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68E97AA4-8378-445B-B644-B14EF458FC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B37BD9F1-BE3A-499D-9A38-FD24BBB9D3C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66A23C83-978B-41CF-B0FE-8BB985055C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22045A08-8140-443F-A3AB-7294C511B7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0C1B8E4-FA1E-44BE-840C-2DF1998272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03A0A660-969C-4F4E-9577-78CB3C0161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9ED3EC88-A812-46F9-BA70-25B8FAE96C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BB91646E-CDBF-45A4-9D0E-00BC95E563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C18527B9-04A6-421B-B26E-A327E05EE6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48316117-1BD6-4744-B513-A0AB53E6B3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F2AD095-F83C-44BF-B03E-2FC29D5C8C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1C1A11E-B176-4943-86B3-109FCAE00E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C0C95602-AC23-42AB-9A48-00F7F6874A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8A78FDE-C539-436B-81EE-4E7A71D7B3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E69B4DE-6ED4-4E31-A2C2-BC480C995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663E6A5-F2EA-4DB3-BB07-6CE42959E2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59754EA0-6611-4023-B6FE-76916EA1F7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6B9CE43B-538E-40BC-BD8D-6851944DFA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5A47EF9-2097-401B-8A81-F5ACF1447D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409EF59-9852-4D31-A17A-F91386D28C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229FB26A-007D-4BAA-B9E9-95162B2A11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C0C0D862-CA9A-4E69-9495-6EF4C47D82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B7484ECD-BB91-463D-80D2-049752D288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0D9367FF-4886-4822-80A1-DD571F9103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3510AD32-23EF-4C87-865E-7DF9AC56C6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57DD1EC3-D27E-4196-8FD6-69E0FFF785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F9E180E-C5B2-408D-A407-051440ED5E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055F1E16-287E-485B-ACD4-A5589D0538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85E29B40-D206-43CD-B985-5B50EF6C0F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B51D48F4-6812-4105-B187-E5AC908872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9A70539F-AAE4-474B-A43E-CC8FC913B9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005B414A-0360-4A5C-A548-11EA04ABF41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A278CE28-71EF-4964-809C-148023FB88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F691335D-CA18-40C1-875C-BA533196C2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0D82B34-0D8E-4EEC-9397-7D3759C4A9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62550D66-ECDE-4B6C-8892-74A89437CC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AFAD772F-DB89-473C-B9D6-5D680267F6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25E216-4C15-483A-93E7-D82D67EDB0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3FC40C8-F8A0-4B02-9048-31AFFC4A91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9038292E-EF5D-43FD-8BB0-A5318B4E8D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09753F77-B409-4524-92A0-B815D36ADA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406B82CC-8FC9-4A3A-B381-4822793E91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2B742E4-CC3F-495C-85A7-82AC67455F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4B5E9A62-5DDD-4025-8C0D-0780E35AB2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4F322714-A00E-45A8-859F-223557CDA2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605D3D91-C65F-471C-9187-6165815943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4754237-7EBB-471E-8FCB-6875F6F958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11EC54D3-18F2-4355-A5F0-05BC5C070D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8604C4E-BD19-41B5-ADD3-C1DDBF35227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D50898CF-E2CC-4496-ADB2-AD4BF80C78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0C11D253-17AB-4250-8905-90DBC1DBC3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7735B7D0-A2B8-4C5A-BC85-D5C42D0AB6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3F0F364D-FD1E-4F84-B7C7-A63B621385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8314C11D-703E-41B5-B4D1-BB20AAD77F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244ED8D9-73A3-4366-830F-7278E06958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182B6DC1-F799-423E-AA04-C724824A5B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44EB883F-CF90-4CA6-932E-1E955EE4BEB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6424E512-D297-4F0F-B847-E1224A5CC2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774B707F-54B3-41ED-94A0-F68FE0D030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25FD430-770E-4588-9C67-3E4C0250A79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7CC0E880-C790-4AF0-B1BF-2467EB7E01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74AE0305-D973-461E-8FAD-31B5BD033E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00DEA7D4-1733-4386-8B07-90CD9BBD04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278B3F70-8B18-45C5-ACDC-A969661B76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3476EA96-F155-4209-AA2C-4DA2872B23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FE42B1B1-A1AB-4A53-B638-78B72EF18A4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AD403CF0-8D20-406A-91F0-88468E17DB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1F3BBA94-C971-4FB6-9426-6EEEA2DA5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1B7D5819-C0CB-417D-86BE-37208F290E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54593467-4FC1-4159-AF09-98957475F4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2C8324-CD3B-405D-A9C2-AB64740FB2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E89DD806-FBA0-490D-A30D-04C04A3B2B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4D330B38-5FC4-4835-B442-562F63ECA8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2DB669F1-F9EF-4E1F-8880-76C94F53A0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A2D73854-220E-411A-BB23-99F9FE4505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AA54B3D5-82EB-4A5F-A5CC-3F68260C4B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22F8F5F2-0A3F-46C3-B555-D6F24ED0BC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8E9FEAD1-F40E-42D5-87BC-ED07F91194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1C942BF9-2413-4449-A1CD-93639423F4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C04B6BF5-B807-465C-9E6D-0B5C387623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FC6F778E-7276-42C7-B1A9-0EF0AD4E26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293B612-9EF7-4979-8D28-8F54BBD8A87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CCE3579D-E603-4414-ADEE-04D8F03360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39B436B7-9826-43F0-B459-C70DF553B1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63347450-29D9-408B-9EE0-3D61FE8065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66618FF9-53C0-4865-AF43-596FC1B287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D8FE5CF2-D232-4980-8473-7F21786CC6B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CD6999C7-5E45-4E48-A8EB-3908F6B82F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88934D66-6979-4A53-8114-E0DA1EA639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CA93A2F-A341-4004-9E48-D5991EAD36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93ABC296-6042-47B3-B94F-92DC1168C6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C1AAB7B3-78CE-4755-A2BE-59BE937A28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1B2BE36-7581-4162-AF56-F97FAAB67B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80120210-7C81-4D79-91CA-45C20B064A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C221B20-A141-4BDE-8B11-E2368688DB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72884D83-88ED-4E5F-8F94-5FCDBB99D9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59625965-64E4-4B63-8456-A48E8F4F9B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5B25B89C-79C4-4167-8838-0586338D0B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B2D512B-D9BF-42EB-A4A1-29F3F1D148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7B69CA4-A747-4999-BF02-2FF318F372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534CC029-AEBC-443C-84B9-2DCEFAF54C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142E81A-BAA0-44ED-A8D2-FFBC15A689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76EFD45-D992-4E2A-94A9-E990479A3A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9010D7C-A785-4844-A99B-E2D4B2060F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414E914-2D12-4107-A5C4-AACBF9BED5C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47BEA282-2282-40A2-BCE3-8638BBDC64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DED03AB-CC6E-4EF6-B6B2-161096A37A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C6DE708C-87D6-45B4-A395-DAD4925955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D37809E0-FF90-44CD-AEC4-6645464EF3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8B9BCA03-28FE-4062-A2F7-381EFA17C7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42B2201B-53BF-4C4E-AB6C-04DFD21563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B3382C51-084F-45FB-8CA3-F851C675B6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651E9DAC-5FEF-4A72-852B-9A4D415F028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0C4BEDC8-9B95-42BC-8860-255B316DC9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BE70E59B-E582-4F39-8001-22000102A8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BF7EB2C-0EE7-472B-85D1-38B54EED14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481AF6ED-FD3D-4405-9EFD-5E9705DAB8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61F94D5B-330C-4352-BAF4-534AC884E1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84262FD2-A2C4-41FF-A244-0E0896A3B2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E01B542C-7C6C-4260-8519-02356826CAC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B3F7C944-308B-46FA-AD4F-E6C077462B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008DCE66-6A1B-433B-A289-E1236F891F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2CDF785-C48B-4D39-8CC7-49CD11631A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3581DDF-D14B-495B-837A-57AEB6FB2A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7DDF71F3-79BD-4089-B92F-ACD594B7F9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D85FA1D8-2D47-4878-A70C-4B8EA6397E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4564EFA-26B1-4995-8293-862EA17E0DD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0E905412-B0FC-4138-B539-23ED807570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EA5369DE-3955-4FC6-A997-2B3158E39B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AAA57CD0-F449-4AB4-8EAC-C9041D5C07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74C78AA-3BFD-4B9E-B895-DA148A4702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22E14EC0-3901-4735-A5B5-67EE8F5023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B42EDE7-A3AC-4ABA-B6B2-7494381909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C3C49461-2745-4480-B22D-7FB070F6E0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6BF566BA-EF49-4DA2-A1A1-AA760828CA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174E6FFD-D21E-42D8-B6E2-A4595B69D2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6D3612E2-9668-4554-BE3A-18FBE68C79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987994C-5DD2-41DB-939C-82F20B4528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AC9D135-8991-44A1-853E-038AD7113C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A13122D-1925-478F-9A00-D330237BD8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AC2A0C6B-F64D-4375-9323-FF79B18E84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BE91A533-D8C7-46C3-B14E-AB23F10AEE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BA1D1DA3-0FA7-47D7-8C9D-ED5523348F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F21580BA-5A98-4A3D-AA75-B6BC5B29AF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EFB00C26-0753-40D5-9775-E2F7758556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D44F566F-F937-4C82-AFD8-79F576FBDA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4768D649-3B51-44BC-AC1D-CDE55FD5E1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8A4C96CE-B22A-462E-9782-A4C35C18CB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3A9864D-9798-4C0B-B830-2E0094F025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FB8879F1-6206-44AF-8E20-BB7D4FA80E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4A8B3BE5-9F55-495B-B853-2AF65F65C74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EB8B2829-4FA5-45BE-B63C-1B045D56AA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5CBF2BF4-092D-4CE4-8A50-126ADA4E4D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B1C57057-9F9A-4A79-ADED-ED97777828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56C8E013-18AC-40F7-BC3C-045E6DA1D4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C3F0C8F0-54B0-4F26-8EE3-65D798DE4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8B9D7ECA-F36F-493A-A587-3363B644FB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8A12208B-0343-483D-9B2E-2A4C58E081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D619FA91-CEC8-4C08-AC79-775E89C0CA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521A287-96D5-4A57-A49B-2954C088AB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8EA3E830-5534-49D9-8F84-B9616C3E16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DE2329E8-7563-4304-9211-01BDA4C5CE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56293195-76F4-48A3-BCFE-05503C8230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9F20A7C6-DE61-4A5A-A9AF-4C3BBBC201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F8B24DAE-FC56-4D54-BF84-74A2C524E4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6DA54E9F-9ACB-4453-AF3D-8FB37C0F4A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FDC338A-7CC7-4F47-B675-B65B22B019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4B89FC3C-8CF6-43B8-80BB-1C188843A6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52121A39-1897-4508-95FD-04D474E3AD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226F070C-F197-4D79-A04C-0B1947DBA3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8B250F5-50A8-4778-BCC3-B9009A5FBD3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DE9DEC58-9950-41E7-9DAC-73D7DB3AEE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7226F6CD-872B-4E45-A21F-B95B298EEF4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FA1B8AEF-CFE2-4006-A5E9-167EBFDD35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EB1ABA26-B694-4BA9-A75F-57E6FF0A86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A3F6F6ED-DF88-4ED6-878C-66B0C1FE6E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5A0C4220-EB31-4EE8-B90A-09A7D04B89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E0C9E00B-2098-43B1-B306-0322A3CF9D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8D78AC4E-4E9B-4EF3-84D6-432FC1C1C8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02E80D12-B396-4145-995E-119F353654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1851693B-4D74-4C67-A1A9-8D1F882792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52205B4-2A7D-4BE4-AEB5-B985F50D1EC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B947D7C8-0C02-47C9-B8F8-54EDCACE6F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BBEBCE44-CFD5-4E64-B426-2408884E3F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CC24E69D-E502-4D38-80A0-B9BA012D75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F7759849-2226-4A7D-93A7-CB3BAB19FF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2A78533E-DCC7-4437-B32A-368E32F666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9374B46B-733C-49C1-97AB-12B2E54806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B0D5B35D-E04E-4FD9-A8EE-E458A2D219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8CFFB10F-9DFF-44FA-9AB0-D6D1D35781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5084234D-F372-43F3-8BAD-342D33D891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FF6450C9-C2FC-4498-B2D2-7FCC6581B8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AF437FC-A177-46B2-9FF2-191381709E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5329939-52A1-4C3D-8B71-36E9CEE886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7C5C2894-FCE1-4351-869C-5332251CF7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40A8F52F-C879-40CB-9E06-C137BCA9BE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B978F6D7-AEF2-4A99-BBEE-2C4CC1B4BB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5B07B0E-9EEE-4022-8F85-DFA3F5348D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A8AB8E0-C2AC-4F79-8495-C9D7F69D2C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6BC50C74-044B-43E2-A9B2-2C826C9682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79EA586F-9F2E-4ED8-8CFC-D17B94B2E5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5617E52C-CE92-4AB5-B250-0DB71509AD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A99FD06A-A3F6-4E51-9C0B-F97829E92A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3398522-BCE2-4054-A8A9-4998670733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79D56A8F-B1D1-4B94-ACB9-08F50E293C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8E2363D-75B3-4B95-9E3B-60F459D6A3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112FE888-F206-4054-B2D2-2527AA320C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3FB86EB-F5A1-4700-8D09-C3E6CC2C08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B2FFD4EC-5B62-4A1C-B524-25B0A77542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1E70595-A4BB-4EF9-BA90-6B87E786A5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16761CE0-1F21-4CA1-9A89-9FD90C6A34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4B61606-42E0-4000-AE84-D94D62CCBD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4B03BF15-BD83-4BF9-A211-774C64F1D6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9689EEAE-0EB7-4057-99E4-D46AFAD167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43DAD6E-721F-4E55-8DD0-9B9CE4A9F3C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B7E5984-F6B7-4288-AA1D-9E4A463DD0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45115DC4-B8F6-462B-B9B6-66C55BD347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0D7FE35E-BD23-456A-8BAA-7451F3E555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4491C1F6-FE2A-4F7E-A1E8-A090EA20E8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4252E28A-2646-4A52-97EB-11052891AF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619403FF-E173-4DDC-A3A4-651D58490D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2FAC1029-F25F-4653-B700-D4577DEB84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58329012-F9E9-4A78-92FA-619DD8D9AE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3E39132D-58DC-4C79-BDED-BC1C62A365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AAF40EAD-A305-40D5-8652-634041CBC0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96881FB6-3107-49FD-8152-9D51815C83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0F26685-D167-4711-BF78-E910D321A5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6B7C53D5-4518-4B05-B54D-0417318446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A0E6FB3D-E4F5-401B-A35A-849F823F43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2E2C546F-60B4-47C6-A8EB-766DA9B5F0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AFB52EBE-0519-497F-AD11-8C8ADCD696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58E4BEFF-F349-4279-B7BA-B2F31F706B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FF4454C4-5970-48AA-862A-2811FBE701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2CC55482-74A2-49BB-AA05-ACF680EAD5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B57AA356-4B37-4EE8-9FA1-BDA8B6D270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4777A4F7-BF21-43B8-BAD8-E53A80DE66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5EE56E1E-8EB3-4ECD-92E4-99AD15BEB9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4B7D65B-F561-4D7A-A638-025045E3A5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41CB17A8-196E-48F4-983F-32E04905A7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A03AB738-AB01-45AC-8B73-B5D5D9960D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159552EA-8B55-49C2-8A2F-9AFA0AC00E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9FEC921D-D317-4FDB-9E40-18BC24DA8A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35687718-64DD-47D3-9BAC-D7406A7216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C4685935-2F32-4664-A3BB-2F35ABCF0A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E20411C1-A93C-48E0-BCC0-F1E179C053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279D1E06-D465-491E-956A-DA8E68FCC2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183FD98B-48BB-49F6-8340-83C5661CBB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C690F1AF-8CC9-4F48-8F3E-38595533EC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6612A76-4EA3-4521-8150-3B8C4E425B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9D3F2C8C-00AA-4BDC-ABF1-712645F15F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1A176560-A2B8-4BCB-834C-39E6C1168A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4BC0515D-C422-4C79-8931-FC2285AC4C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E6EF471A-6BD9-41EB-BF3F-186D158A4D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E29D55F9-E817-4E40-B4BE-18072BC29A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01094DA7-960C-4557-BFD3-4AC0C8D57B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9D13F2A6-9CD0-41BA-8E32-87AF737CDA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1AFE5E4B-F1B4-475B-AFDD-E50F52F9E1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CC8A9C23-9D52-48FF-926E-6E100835E1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B17AEE8C-8E33-407F-B5E6-689F9E85C3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7F8404-ECF7-4070-B7D8-3CF55A8A8D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800F09B0-B9CA-424F-A849-76E50242E7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27A75D14-96BB-47D4-A602-3C07CC01C3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BF8B58AD-76A1-4102-A369-912EDEC7ED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6D72E49-D655-4A88-85B6-4B61662B3E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49C58B15-6849-4578-81E3-F4E69A2260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AB17DE2F-6AD0-48F3-B8C5-A745DEE15F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5C74BD7B-EC58-4E95-AA77-3BCC7BA9F2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0346DD6F-152A-44CD-92D3-4E2C1B6E7D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B00A4A09-554C-4DA3-8CDA-14B269A236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2969D9F9-8DE9-47CF-AB1E-FEBB703678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356348F-D88F-4F27-80F2-0402EFD21A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6B102C0-B3BD-4BF3-9C7B-A516A844A4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CAE2D07-C88B-4E8E-BBA8-02749677AF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21019528-21E1-40DE-82F4-6975015A8B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8FC678FA-6479-4AF5-B443-05BC570A5C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0879BBDD-88D9-46E8-AF97-17ACB37091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1C0DBCD-DFD1-4F12-A289-0F41FB34E6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1D15E5FD-2983-49EE-BAFD-C842B283C5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56E15C7E-F2B2-48AE-82EE-FBFBAF117D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FA6588FF-41F0-4035-91F9-2204E6F08C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F3A03032-33C0-4A2A-A35B-5039313394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4EEDD07-5A72-4D1D-90D4-EAC541A89F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1B1FAA3F-C12D-490F-8F76-FD94146FEC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1AF83A08-DF17-4EB6-A0D4-5862DEFCDC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E7B358F9-2366-4686-89B2-F21808A40B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AD45D98F-41BB-44AB-93BE-921C2E1150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9D2E9C11-66A6-4735-8F39-E6C95801A6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532DD45B-D260-4230-8CB6-51E5D17B30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06B19B1C-B1FA-42C5-9F12-74CEC9B235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C3359F57-CA1F-48C6-B172-3D3EECB36C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C359AC7D-6B5C-43FA-ACA9-AE2FA28D65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7343A646-1810-4EC5-9259-C406B23A19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10FF4E-1C75-4D08-A320-07E6BD0896C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BEAA06BC-B396-4A0C-8B44-C523672CB9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A8D05AEF-0199-4BBD-938B-869A2ED467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02A62EEB-53B8-4732-932A-9C052D59CE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E6D65668-B05E-43C0-8F79-2E11435021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77D7C399-CACC-4F4E-BA64-69A43526AB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99782C31-BC70-4BAF-B6EF-9EC2821442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1EA29A64-19EA-401A-BF46-F1D6BDB5FB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E0FA243E-8EA6-4B6E-828F-8858CCB8F0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9EA90D7C-787C-4F24-9AC1-A34BA111FF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23E34DA2-B95C-4AD6-8763-49A627AB271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3846336-ADB6-4289-911C-9E07885FCE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6593C766-02A8-4F06-ACF4-A95BBAE184B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F44D7B69-DA14-4CC9-9F55-0FC527F9FB0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9D4F7F3E-1ECB-442D-9864-3F877E7649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613EF0CB-0CC1-494F-B395-599B0CAA65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9C6DDB8F-05F6-456D-A075-63A8A42966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EFFB71E2-3ED9-4910-9020-48791ED21A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26801229-CFA4-4592-B9D5-5035806FCE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72B6D37F-E7EB-4AAB-83EB-3F22451735E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409B4B9B-B490-404B-B0C9-C525F464906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3A5D669A-A010-4BA4-8D9F-8695495BE0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BD1C6D-B7A3-472A-A0C6-48F176D06EA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7349F260-0990-43F5-82D2-3B4FFC924F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9AEC8873-D481-465C-B8B7-42898F6C18E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968DA521-456B-4A07-B8D8-34B0463382F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51C3610B-DF57-44F5-88DE-2FE4E9B661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C097FEC-E7F4-4A77-A542-C5C6B092E71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07F41C3B-475C-47D5-91FA-E434D6E1FF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381715A-FE63-4A12-BABA-50726A9001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695D4668-84D1-4750-AA5C-2E2E5E9E1E2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757E6EF9-8282-48E3-9F4A-C9724788CB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71A5D410-A94A-4529-AED7-EF1A36F5DA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6DF46EC-B5C1-4268-BE28-1716351BE3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ADF043F-BC69-4AF0-9FB8-F21A1CE2B5D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C87B26B-6CD5-4804-A7B3-9B93068CBD1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D6BB2D99-E75E-4329-8795-101612A41B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A1F9D657-5D5D-43C3-AB34-1BFC5A6E81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EAFDD6A4-ACAE-45E3-BB52-8E731F53C7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425E4339-8F4D-4B36-8BA0-E132C2DCCD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2E0A6B25-6042-4613-8F35-A9F193BC257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FE745052-AE91-4842-8BE2-9D0DE5624B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C9FE0749-06BB-46C9-9D61-D31A17F3ED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00FB0EB6-21C7-4B69-BA94-4D15F961EC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12EF0AD7-4C87-4397-9CFA-B1A1B64E85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460049-4776-40DC-AD1A-C7236B08DB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911A7DE8-5F06-4576-8137-05FCDB8768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96912FBB-5FA1-4BFB-987E-6B9A4AC7BE4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9DE86B78-15D1-44BD-9B4C-4E5FE9E0379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032C445-BB56-4E6D-A565-A77A742188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727D890B-E58F-4026-9C46-6650BE4BE8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3470D185-94FD-48CD-BB72-37753F365AE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DFB168D-BF4C-43A1-8612-F16AF605A3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4CDBE003-FE2D-4529-9CCA-A6495B23B9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9C9FD2F-0FDD-496F-80EB-E8B5CD9CB0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A1D2418A-32F8-4F2D-BACC-E67F312960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19913EC-46C6-46F8-B814-1A884DB4A3E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6FFEB9A-83FE-43BC-ADB8-AD523B3462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5C8AF17-BD1F-44D2-B605-B0CCBF86D4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CA20072B-C254-4AD4-B3F1-BEB8723FE27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CC76BDB-A247-461C-8329-90B999BFCE2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B9DA6DD2-0DF4-4F87-9D42-8D170B55A54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0C9E0BF2-4192-43A6-9993-40701AB0DA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FE3F3B50-53E5-4F6D-8704-EA816D5FE5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B1896561-2EC5-4C3F-AC12-DD7114F55D8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1CA46847-AA7D-4208-A732-E912DAE4001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DC876613-EB22-4E5E-932D-A5289F50DC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1E09292-CCA9-4995-B811-2443855D62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955884E2-EB63-4C20-B53F-707B77D006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EC287642-0344-4235-A8D7-8963A7B4B56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976CE9F6-425E-4BDC-8E22-13BBDB6BCD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50F9B010-68A3-4D06-98DF-29F879BF70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5BEB94F5-4B1C-44CE-BFFA-AE790B1958C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C96582DF-CBE1-45AC-86CA-DC7C238709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0CE0982E-1F94-473E-9C05-D58F40D2514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90EEBA4C-40B1-4273-BC06-D348F14269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E41CA81F-BD6E-4EA8-9D82-3722B801D7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7F472460-49C2-4780-8137-549B5406ECC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4142D0D-498E-4F38-AB4A-784F00DE403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6772C383-3BAB-4B53-AC70-B7E7BD6943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B3DDBA7-2A6F-4696-96D8-96C5B7E0434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085C742F-1486-45D2-8928-0F3B798C00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BE2FAE93-1646-4943-9D99-B0989F4025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4723A097-A252-426A-B8CB-4A084DCD497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CE8BA036-DDB0-4D7D-A9BD-B61926AC2C2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C95C6ACF-4A00-41F7-8BFB-8F853A18A8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FC55B5C8-00AE-43CF-BAF3-C1937A54123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4428C312-D6CE-47D6-BD75-5F0B4EF4869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A9CF837B-1AA0-4FF4-B53E-CA662F609C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3C7B811-22ED-4229-BE5D-C305993665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5D7DE74-5785-49F1-B4AA-13EF2079D3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D6DE1F99-1628-4F4C-93B2-E4F2C5F82B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323CC640-DE64-41D2-AFD9-588A346120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838FB53F-C163-4E84-B109-7AB2808AEAE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8886D8C-062F-4BA8-908D-0DB9E269AC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AAD327DC-596A-49ED-943F-D6342DE01F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87CEC5B6-3C1E-4A22-94BD-5BCD4DA037E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3A5E3517-147B-4991-9721-1DA0500CB2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66C3FB0A-ED33-4B64-AB34-950E967D5C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C2E21CB8-7C86-4772-81EC-4BB67CFFF37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6489C28-D9A6-4216-9285-48612298D56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6128BBBD-2FE5-40A6-B4BF-83BA4624EC5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B2BAD76-8667-4DB7-B5CA-28F49C10C9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50E659F8-D8C7-46DA-ACE9-40775C3D9B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578801BC-C77C-4ABD-AC36-864DD74780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C261D819-B867-41C3-901D-BAE7FB79B7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0452E7DB-26E8-449E-A374-CB04D42E89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488AC5DB-DDEF-47C8-938C-6D62B2BC81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7D8D5E4-297C-4648-825A-784ECDA13C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7E4CCB81-03BD-480C-BA0D-8CAA01906B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73833216-44A5-452D-85E2-D00946512E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9CD6D04-C2AC-4C23-99A8-42C94A07A4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456CB169-ED67-41C8-B112-A3AD6F6E247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852CC8E3-4B90-4021-B870-1BD95870603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27C6128-E148-4F77-B44F-42BFB65221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48BDCDAA-3F1D-42FC-A179-7040C110B98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F12666E1-7850-4F7C-A3CB-65032268E9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516689DF-116E-41B6-9516-06907EA7CB6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600920B8-397A-43BF-AFB3-AC69EC09178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E8D50BA1-9EE5-421C-8006-B9666BA401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1FF3AB4A-28BC-48DF-BF13-1036BFC3863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E82328CA-5E2D-49F0-B0EF-001BF452A8F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B175939-8DC2-4997-B201-3D02AA8B7D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F4050A66-D980-48BC-B155-A1341A8C8E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1775D216-42EA-41A1-A6D8-EFC48A6C8D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BB620CD0-9F6A-4657-90BD-3F359003056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41DE0DB1-2B6E-4533-A837-AF86B94788F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BA8155D1-24E9-46C4-A8E5-37A47D49162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D3B780B0-CB6E-4E66-A075-9DCB0495403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58AB724A-6EFE-4280-B691-BE3FFACF844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0373CB0E-D4F6-49E9-9369-BF3E2699443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6FE3E3DB-5D3C-40DD-8955-4BEDC4B9114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52930BA1-997B-405B-A9B0-79893CADD7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F15D413-2252-4C51-AFE8-C1CE3E7297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E940617F-1376-4376-B352-7E0C4EA7E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25731592-1CE0-4CD2-A3C8-540EB2BA87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B940C4F6-E4F8-4B1A-87D7-5C08BCB3C9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03D699E6-21DC-40A0-A88F-A0CBA538F6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31995B41-15CB-4FD5-846B-9D142EB68B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D59C84A6-D714-4C67-BA7D-CBC26C64366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CEB22EF1-666A-4D30-AE1D-9AFF71E50AE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92C9CAA5-CBAC-4155-8C44-279F76C8A1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B8E469E4-4150-40C5-85BF-2F9C1D8250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9D0022F7-E6C0-49E8-B984-49E8CE2089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8C7B825-1A23-4BFE-85D3-FEC3FE132F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B8AE634-5E6F-42EC-8C4D-970FCE718C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05B2CF3F-D620-41B9-9719-EC385E04A5D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BA78B5A9-877D-4585-9293-02236F8884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434D7985-47F4-4037-836A-D1041B99660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D48ED301-7376-4C70-9325-C7A3494B85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13BA4CF3-4A2A-44FE-9E85-AA46D7E85D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A6E56AA4-447C-4268-B3E4-751F4333A2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D34B4EA2-28D6-4CC9-B2C6-3D7DD55F99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976C33CB-CDCD-414B-9E14-1DB67FBFD2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704689BA-40AA-467C-8A32-29EB6B81C5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718E7BF3-9D93-42D5-A1BA-2BB9E553F93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FFF7CE-A355-476C-9CA8-C5C68528FC7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5E478B02-F7BA-4734-9A32-FCD2AE9D88F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5A88AE1B-AD3C-40AD-BB27-11E28F6E738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DD86D484-F4FD-426F-9E2B-0E0B99085C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55C7F23-D528-446E-80C0-3292270FBB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FF6320FF-3001-4727-AE64-ED3A411C744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C5A372EF-FD6E-43E1-B5C5-8576D82A13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806342C-0EA2-4649-940F-6D629F5650D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590C2AD0-3D12-483F-AF9B-710CD874A9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4A684371-4908-440F-98D9-54E12FD5CB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9AA91EE9-2069-4D82-AEFA-590B5DC07DF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6EB4F64-F007-4E2D-9245-B6DF87E39C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CF130EBA-0C38-462B-BEE5-AFC7EE088F8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CA5B9AD0-2AB9-4D83-94A6-8084A8041D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E691454-3CB2-417E-AF51-30F471C78E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2957C875-79B7-4489-948D-C5AE5F9813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BB82DCD3-E051-460B-9C5D-2AB25D1445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0E52447A-ABE4-4C63-AD3A-3A90E5CD4B9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9AC731A-27E6-4658-81A7-6C104360D44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52D8C8A-2391-4586-89BA-1445CA6319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7FBFA3F-689C-41FE-BB74-1DF5291F23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EA71AC0B-6E24-4E65-B9B6-032AFA22A4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99ED353-6EFF-459F-AD0B-8405E4BF36B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F97FDFEB-CA35-4530-9621-873D663795C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E4E0941D-3DEF-49C6-A9C4-A928E4F6964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1B33CA45-7E0C-43F0-BAA0-3C9DDC617DB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5D01B147-2133-41B9-82A5-1BDECAFFA5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E3745EFC-64A3-4DBF-9C07-7F79688AD22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B5624598-EC59-4758-8A04-3FF3CB6A3A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EE809CE8-5F18-4212-B1D3-00515C4EFC1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CFB45A09-C6F7-423D-AED0-44AE01B579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D4658009-C51A-449C-96A1-E3C398BA07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9129060C-E619-41C0-9353-35B73DF859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DC01D80C-6414-4AD7-99ED-C8127107D06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23EFA61A-9A20-4E40-9BA6-CA0F3F48C05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5C03AC7C-6BFF-4692-AB5C-C31C07D4726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15EAA668-D3EF-4C5D-9E8A-BBCD070A3C0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01E00B3C-58AF-4A00-AA78-1CC581B59E9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23025C87-A67D-4563-A1BB-DBA907C2E5E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983FEF22-2287-4FC8-A5A0-8BBA4D9FA72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4798F1B2-91A0-4243-9469-15DC6344F6E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D5719124-797E-4199-9106-D1475E8477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7C882DDB-0330-463F-933F-FB792D359A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1B592EC9-F3B7-4C21-91C0-641C777482F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552E8BC-29DB-4B28-818F-2BF75C79782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2E974A5A-A249-4DE8-AA24-E5562FE956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8E07443-4283-4DF6-AD73-383EFD5093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57C1B29-E60E-42A0-9E1C-3F50D5EDB7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C34BAF24-43AA-4458-BCC1-DAB4ABDEB9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F3BCFDF6-0812-458C-AC4E-4F185A6FF4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166C9B44-85C1-4A3C-ABF7-05E5800D3C3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8A9BCEDB-2D42-45A2-973C-F3A3F55D8B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B219A717-1574-42E8-B381-CF282032B61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2CC34F4D-E594-4D0D-85F3-B89ED85FF15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CE1468C9-E674-4263-8B36-617DE7F740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2E5DE47-B0AD-4689-BEFA-0E3C51C814B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F1E1FF02-3D20-4B48-9E97-FE7326132C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4B46A284-F26C-414E-9B47-021BDE111F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5BE3F33-4BDC-456C-AB1F-7E9E9A2AFFD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E93DB321-B07C-4756-A822-6E36325249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FB853859-02E1-42E2-AC6E-1285F33E68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F407178E-C930-4778-8D9B-D0D23EB77C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8433CB8-E04B-4BEB-B85E-88C98D8B10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D304C0B2-800D-47C5-AAFC-8559E21C717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B870FDF4-AAEC-4888-9A71-D2456B2978A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A13283E4-547C-443C-B892-878CEDF865B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BBEDC59-FDAB-4818-94DE-DDDD516E71E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7C58C267-36B7-401B-9FCE-7B94071087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788E6006-14B3-4DCA-ADBC-2632C021BE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EBE8357E-5F81-4D38-9ED8-82CC56A74A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EC33FA38-4917-4058-8302-3ECF90EC2F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E6A0CDD-F424-443B-BB26-D9860BBAEF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BB295AB9-B8EF-4665-B1F1-F7BF5C1525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87B5A2C8-191C-47E1-ACF5-569C6637E9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04DE4D05-F0A5-4B32-B521-1F550A7C9A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3615C0D-0B60-4D87-9058-2F791357D9C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D8108384-A4A3-4C75-90F0-982A10BF9D4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2FBCF4A-8DCC-4300-8E5D-89B7DE209B4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5496BED0-FAE1-4B1D-B661-A64B135B665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2A60AAE2-6C53-4724-A237-17746BE95F7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50815D00-DC6B-40E5-836F-961E28201B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DC316FAB-723F-4086-ADBD-F2A5443670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CAC80901-A0A9-4310-A6FE-84C099484A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4C785A1-7749-4172-BDB4-C168B8EB4A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778B79A1-4216-44EC-9B66-161CAEDCE54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555C13D-89CF-4949-AEA6-DC8E12B121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3CE433ED-E330-4D7D-9B0F-503E914970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4135E3A-49E1-441F-823F-ECB632C379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5B7B5FC-7DF7-4AE1-A064-5126C8F1DA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E542DF2-C44D-4D90-B278-1CA20F3187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121251E-2D17-481A-9528-21FE8F947C3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BA34D2E-9C88-40F7-B7B5-1F51BD0D8EA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61EEF6A-4302-46CC-A833-2D71827EF9B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2484AE8D-D89F-4F5E-A433-FA32C06DF80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ECAA9CBF-AA56-4C6D-93D3-516FA3390A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CB917FB8-7BA1-44A3-BA64-779A262F08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0D1C779D-95AC-4852-A45F-51D7B45A12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F41125D-B5F8-4E4C-B129-F5D6EBCC1F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A6B5F60-DB4A-416B-8289-6FB6F445818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8B4862-96C9-43FF-8EA0-C26EE2C5EB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3A890F9-C488-435D-9F9F-4A072D485C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0CFA008D-33A1-474F-A011-F98F7189B0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903AC916-5280-4093-BC5C-FB1F1C27AB6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BDF3AD6-A97E-487D-97C7-47AB48FA912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D15C24DD-A625-4075-8661-F846188ECCC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6B6C7CC4-509C-436C-8D8C-0E427633244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E99A4D73-816D-4BC4-B43F-D058298FF07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7B6B159E-A083-41AD-B79C-9EE81AB746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4AD5608B-12E3-4D0F-983B-51A3ABBE79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603F82E5-4063-4B6B-ABE2-D7439D55EBE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87DACDC3-0B15-4A8A-A85A-89DBE302AD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48EB996-DB4A-4CCB-9A14-94CF3F5362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CD58086B-9227-431E-BE4D-7851790A497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A74F37B7-7A9F-488A-A075-22CB3CB5BF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B0F77534-F47E-4B45-AB17-ADDBC7C60F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4366998E-5A8D-4400-AA9E-C6166CADC4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CC97B056-196F-46DB-99DF-4FA5D10125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3FA531A2-DA3A-4AB7-A4CB-B60BFEEE1C6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462E3B3A-37B7-4F5A-9BAA-214BD2BE598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E1B2599F-40E7-44E2-A8ED-E8E6D66BCB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402601F3-840A-4A10-9B80-4017C1FAB43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5670110D-26B5-4E4D-8E1C-F97507BD42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AFC634F-FA53-4A4A-9255-ACB4C910A8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8004F71C-B42F-45C6-984F-BF7DFF52B7F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6B536F8A-A120-4D48-83D5-6390A78BAC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DA2B3E0E-4C9B-4762-87E1-F5C02BD726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405070E5-FD38-42A8-B2B2-AB290A0CF0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C15384D7-AD93-4CF7-BE39-661E024EEF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6642D4D2-1BCE-4E6E-A54C-2EEE7464BA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50291409-98CB-4FAB-9133-3F4FCA1DAA7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EC66B12F-1436-4AA1-AA50-164F109B00E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C528C33F-2573-45F1-B7D0-479137B6FD5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B45F9745-BCE0-499F-A457-853111EEF58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E258177-C922-483F-86A6-3CAB7266C77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88CFEDDF-EF21-4D91-B24D-4D9E6F28580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537842EE-D5B4-4B20-AA0F-75BDDC4515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71073D4A-E691-4AC1-91CE-DBC07B7181E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27F81130-05E1-43BE-BEA7-FA399314AD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A616BF86-38AF-44EB-9B6A-E568BEBDAFE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A030B4C4-45F5-4DF9-8DC1-6C81A38754F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3B433137-35C0-4D52-A326-1DA546C3C8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94FDDD2-EDFD-453D-AB37-FC212A1EBC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B2CCD47-1AAC-44C4-9931-07D5EE512E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4307DC53-FDBB-438A-826B-63B6F608AAD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53A538F-07F3-4F10-A5D0-BDDDDC142FB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277D0223-4AAB-4FA6-9AD5-7090731E2F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B3389C4-703F-48C7-9A3F-A3CA17E449D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85273DAF-1062-4050-AC4C-6C7A66A148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BDD80EA3-B8A3-4F91-9B1A-EAB1E11CF01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C4996C11-FEFC-4AE2-B0BC-DE07568758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96EC94B8-B95E-40DE-A081-2443E1C0A4F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3965F2FD-30A0-4C63-8996-209174CCBD8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41811C8E-7352-4DEA-B3C4-05EDC4D124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B919BBD8-FB60-4926-922E-508CAB1F2F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B61382C3-EA59-4DFE-82A9-8E8D367028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BD88EC6-9137-4806-B38C-3052A4CBA9B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4C2962AB-E2F7-4E5C-8A8E-6C57B01976E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8A81CA5A-6243-4FDA-A43C-D1240BD110F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A73AF8D-4DF5-49CC-8574-22298A62C20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42140150-5660-4132-97DF-499F5096DF0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B908F881-0860-4469-9A1B-5781B610213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ADFEE74F-C6A3-4430-9271-41B118B099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580B891B-BCA3-43DC-9D83-0010547C88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D6E9DDE6-7C42-4088-A4AE-AE2F4DCE58C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0EA6CF9-6C3A-439B-BC40-D86C4B4EDCE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7773817-C5E2-4C66-AF64-A336B65270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BFBDCAA-5633-4CB8-A180-175E959751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2268B48D-01C9-4849-9C67-586E092D76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BFEAA18-6043-40B3-847F-62F31D25FBE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6CF1D4BD-EEB1-4AB4-8A12-D3DA171A96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BD627CA0-20F2-4C3C-9A4B-1654C837EDB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E0D2252-91B9-4FAD-882E-D0F7EB29B37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94B59B96-DF5D-4158-AE5A-1CBE567FFFB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55DEF6BA-891A-4AE6-A26C-7CDB1D7CFA1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310C2149-F326-4C44-8474-01B7021F0F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8C0A6C9A-A6D4-4995-AAB6-88CE8C4B98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F0931AE6-9176-43AC-846B-B566554E2E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C82040B5-74CC-4386-A6CE-91134B36E96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3E00CD06-487B-4397-A6B3-483D20952D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EFE8102D-AD4C-4E26-AB48-88507AF17D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2784D9B7-D18D-4B28-B752-0D548E7603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41CBBF62-00FB-4A8F-9D74-654C30EA77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D25511CC-49C6-458A-AAC7-799511CAF0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A2690952-33FC-42B5-9B15-A1B9C6CC507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1FBD553B-D46C-4C99-AE55-FC7EEE0D2E8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EA3710CD-CDFF-474C-99AA-6A2D022F36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3B8FE8AB-4D6E-4F4D-AACF-A673468AF1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CC98533F-72E4-46BB-8433-19E54EC6CB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B91B64B-7018-4948-85C2-22759655FB1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30F490C1-7E49-4979-8A38-CA68405A136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64BE247C-413C-45BF-AFB9-EC876C784D2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2100246E-D2F5-4E6D-B6B8-2CC2AD4E9F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750DA6DB-4314-4B07-B1DB-AB9B897CA8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C0FFEFD4-495C-4E89-A421-0A89DE144E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F57F9C1E-DD12-4FA2-9D23-D355988D75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E491AC3A-D5BD-47EC-82EF-639EA37D12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5723D8BE-B18B-4C67-BC8D-47651A7285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B5F2E003-C923-4A54-9AD5-6BAE5B7F5D6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F8C8F115-FFAB-40D5-8A83-3E64E7C6962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BF4C41F-64C7-47B9-BB81-0052D5483C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3B5F8051-89E7-4432-B465-3EF5957761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268FD069-F4D3-4752-90C5-F6B4B39E5B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822068D0-A511-4809-A598-3D38B7F105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5F0CEA35-FED6-48F2-8261-EBD2122A65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5F96154-4A50-4559-8D40-8ED8E10CB54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296751A8-0FEC-4AA3-80CB-A8867C1E59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7E1AFBC8-731F-4E58-8E0A-FF1ED2FE61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2339BF9-639E-4B9F-B51A-C8BA7E759A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830EAB6F-DFEC-460E-96AB-6FF9E41F00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D4DF8C89-9C7F-47DF-83A4-2A269C9889A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50363B4-DE9E-46A7-96A6-CA70219A84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C8094EB-3852-452B-9F89-7826AE943B6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5FE8C1E5-F8CA-43C4-AEE5-BAE0F331F48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025EA6D0-9815-48F2-BE77-AE9797102E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9118B642-1096-40D0-AF8D-778D45CC39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55C29E28-9403-4422-9CC6-42F39D2FDE5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80ACA5DA-3354-4187-A7F3-73C79787FC0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13676693-72E6-4D14-93EC-B43F891F93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E03AEF1F-E503-4A3E-BD03-92D9EC6354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B85E57E-507C-4FD2-8679-39B207F06C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0BC729F4-B43F-4AB1-BB0B-136031896F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F880BBB2-3A7C-4D4F-855C-76F6071EE5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E82E13D-0284-446E-853D-FCFD4CCD21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FE4ED84B-8704-4740-9C21-4A16F3E1876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47D1DF3B-B313-4F71-84B1-52FAA6AFF9F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8AAC408-3C5F-403E-8C81-852992863A3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31054BC-AFFC-4D0E-BB67-C86A5E62BCB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AD23CFD5-2B4E-4394-91B0-2C1CCAF495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7BA9D605-5887-4D7E-94A3-FDDAE82B5BF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52F2833B-16E0-4F13-BDC0-FE3259D0667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C36BBD07-950C-4E28-9675-888EA9C509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FC8189AB-17BB-4063-BA47-29A15F8F3D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0871900A-E0AE-406E-86BA-E329E4B5D9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85339DC-00BA-4E99-A636-A141061515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B838A6D4-E7CB-41B6-BDD8-AF9A694B05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EB2B3CDD-14F7-42E6-99F3-188A80CCE3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5321A74F-EE68-4CE6-AFC4-496E1467A3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6FF743CE-4F9E-4832-825C-E284C86D7E9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4C965907-5059-4EBF-929B-BB9E6328C79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03C09D68-D6EA-4162-B94B-1A55F292AC4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7B7DB69-CB1E-4599-A418-BDD66DE0A3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B655044-67D9-41F3-8E42-BBDAE14EF57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2B40DD80-A69E-4D98-8755-128E103E6B3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7967183E-0572-4044-B75A-A9FD5ACEA6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35C3EF4-CA49-4859-A88D-B26D5C3D9A2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3237CA35-F03A-45D4-AC6C-CCC08EBAEC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2C8F90FE-F334-4002-B659-03868E38F8B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12ED869D-2F03-4252-96E4-7C55EBE0CA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41BD08A3-15A1-4602-AD66-0F908D8377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DFB85CD9-B66A-411A-8036-63BE7722923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E5335650-B39D-4122-A9D7-F42634F3212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EA7A07C0-E845-46EE-825B-C644ABB0609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6F346F45-B002-4CE4-ADC1-C202CC5B5B5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8AB19DD7-B6F8-4540-9F12-79976B05C7B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98CFC699-277C-4FD1-AD86-5CB603B5BC2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7E895CC-7ECB-405E-B118-1B75A82890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81AD415-5DD4-48A9-98C6-412ACD62CFF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FA196D26-71DE-4215-93A6-E73FF933E77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AE30FE41-07AA-4D62-B597-718EED1EEF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6BB6EB34-2511-4210-8E8C-C58C896C5F8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645271CF-61DB-4C3E-B16E-AB2D84FE74A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EE11837C-DAC5-4C2C-B5CD-3F19E6768D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D2E280D9-B1C9-4C91-8B93-FBEDC520F1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AA8129EA-3058-45AF-B716-5E3577A0E90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992C884A-A967-43FC-BFB3-A746EE7FCAE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701E0FC-98BD-4115-BDA5-631765B409F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B9FE08C-B0FF-4B69-8939-D2AE955E864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4E5A25D-6429-46AF-BE55-9C77457906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6784EC97-CEB8-4B75-A433-F805E951F4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013A6A40-71D0-4DB3-9A99-960F6F73597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1245F69D-DE22-4F0D-970B-90597C51287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3394F309-9048-41F3-956A-4FFAB6388C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25504A96-B18D-4CFD-94C1-8E27FAF23F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968EA664-8FBB-4151-B368-60779417B4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51A157D-5547-40F8-B7C3-C35EA565AC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E1BFE4E-495B-4643-B93B-237E2FF954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F1266214-0D7C-4B4E-8172-5CD625E9DC6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9BA41A3-7CE6-489C-83FC-C300B76DA63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40FBB92A-30C1-47BA-8E17-D17907DAA60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239B14D5-1184-4418-B9FB-72C41EDF25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96A2756-4F6C-442F-B54D-0D48D39B4F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825DE3C-A195-4AD1-86D3-8537E95146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091C867-7A4A-400D-A936-E1528A2148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23A8B4AE-34F7-460D-927D-94FA73F51E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FCAB7814-A599-4274-B555-E1C271AF7C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B5FD1980-C194-49E4-A1D5-34B57B0B9E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334F7BA7-9EC9-4EBD-BC61-54B9524168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2C30EBBF-7454-4E15-85BF-854E89EFF9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8E1CA24-F51A-4DA3-BB64-46885B668E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CB2AA60D-C443-46C7-8FA0-0DDD83ADA7B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91C2677C-EB1E-4BC6-99ED-B02618416D7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5182D2B8-CCCB-49F0-B944-9E4B368F938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0A5F36DA-FE0E-479F-90D0-8722955341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BDD8DB1-F74E-4D47-B960-3422686523D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F5C2E72-5178-43CA-9079-BF528104E19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EA4E08A1-E3E8-429C-9C5F-B6BE89B877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E014AB7-BAA8-45C4-B72E-2BE60EC8D0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EBBE39AB-AE05-4E60-B9D7-2E4F9F8616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9DE51128-9538-492B-AE3D-8CEE18FA08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DAF258D-EE03-4AD8-8C77-B21D87335C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DE89465F-93C2-4705-978C-A0393078AC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B96A81B-C03B-4FD8-8F0D-65552BFE43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979E6677-F907-455A-AFC7-8D1CCFC1C20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E06B50D2-450F-48F7-B234-4F005A260D7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696B854B-407C-4218-B7EC-8453E642884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B7B31489-F225-49F1-BFCF-D181B13C97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6B865E98-090E-4D9F-9C75-C0E51F2E84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5F381958-5B1C-4FFA-8650-C70E2E8416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6D4619AF-EECE-40CC-B10E-96DAF4F4075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FFA0F775-A361-4A6A-AF82-0E23F24FD1B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5E1FAF0-A068-43AB-934D-8D1FBEC616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1960A8CB-EF04-4D73-933A-C0D84CCFE6B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92219B03-2142-4C84-AF95-345768B16C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96C688FD-18C3-4531-BC1A-D7B604E345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F7D80EB4-578D-406A-AFEC-15AC69EAEB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28179BE9-021E-4F3F-B338-EF3C115DD72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AC2F3BC8-77BB-479D-BE87-6630ECC493E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AB891AE1-8364-41E5-977E-CDF78039815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693D3009-E80E-4E72-A9BE-6A2896B6C9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86BB3E88-606A-4634-B0CD-9AA29635E25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1F5C6ADE-77EC-4328-A162-F3D0443A0F5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2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6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5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8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51.xml"/><Relationship Id="rId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4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78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2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31.xml"/><Relationship Id="rId12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30.xml"/><Relationship Id="rId11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3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6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51.xml"/><Relationship Id="rId7" Type="http://schemas.openxmlformats.org/officeDocument/2006/relationships/slideLayout" Target="../slideLayouts/slideLayout655.xml"/><Relationship Id="rId12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0.xml"/><Relationship Id="rId1" Type="http://schemas.openxmlformats.org/officeDocument/2006/relationships/slideLayout" Target="../slideLayouts/slideLayout649.xml"/><Relationship Id="rId6" Type="http://schemas.openxmlformats.org/officeDocument/2006/relationships/slideLayout" Target="../slideLayouts/slideLayout654.xml"/><Relationship Id="rId11" Type="http://schemas.openxmlformats.org/officeDocument/2006/relationships/slideLayout" Target="../slideLayouts/slideLayout659.xml"/><Relationship Id="rId5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58.xml"/><Relationship Id="rId4" Type="http://schemas.openxmlformats.org/officeDocument/2006/relationships/slideLayout" Target="../slideLayouts/slideLayout652.xml"/><Relationship Id="rId9" Type="http://schemas.openxmlformats.org/officeDocument/2006/relationships/slideLayout" Target="../slideLayouts/slideLayout657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2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0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75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74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5" Type="http://schemas.openxmlformats.org/officeDocument/2006/relationships/slideLayout" Target="../slideLayouts/slideLayout677.xml"/><Relationship Id="rId10" Type="http://schemas.openxmlformats.org/officeDocument/2006/relationships/slideLayout" Target="../slideLayouts/slideLayout682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theme" Target="../theme/theme58.xml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0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theme" Target="../theme/theme60.xml"/><Relationship Id="rId3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2" Type="http://schemas.openxmlformats.org/officeDocument/2006/relationships/slideLayout" Target="../slideLayouts/slideLayout710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5" Type="http://schemas.openxmlformats.org/officeDocument/2006/relationships/slideLayout" Target="../slideLayouts/slideLayout713.xml"/><Relationship Id="rId10" Type="http://schemas.openxmlformats.org/officeDocument/2006/relationships/slideLayout" Target="../slideLayouts/slideLayout718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8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22.xml"/><Relationship Id="rId1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13" Type="http://schemas.openxmlformats.org/officeDocument/2006/relationships/theme" Target="../theme/theme62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slideLayout" Target="../slideLayouts/slideLayout744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13" Type="http://schemas.openxmlformats.org/officeDocument/2006/relationships/theme" Target="../theme/theme63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56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4.xml"/><Relationship Id="rId13" Type="http://schemas.openxmlformats.org/officeDocument/2006/relationships/theme" Target="../theme/theme64.xml"/><Relationship Id="rId3" Type="http://schemas.openxmlformats.org/officeDocument/2006/relationships/slideLayout" Target="../slideLayouts/slideLayout759.xml"/><Relationship Id="rId7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7.xml"/><Relationship Id="rId5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6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6.xml"/><Relationship Id="rId13" Type="http://schemas.openxmlformats.org/officeDocument/2006/relationships/theme" Target="../theme/theme65.xml"/><Relationship Id="rId3" Type="http://schemas.openxmlformats.org/officeDocument/2006/relationships/slideLayout" Target="../slideLayouts/slideLayout771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73.xml"/><Relationship Id="rId10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8.xml"/><Relationship Id="rId13" Type="http://schemas.openxmlformats.org/officeDocument/2006/relationships/theme" Target="../theme/theme66.xml"/><Relationship Id="rId3" Type="http://schemas.openxmlformats.org/officeDocument/2006/relationships/slideLayout" Target="../slideLayouts/slideLayout783.xml"/><Relationship Id="rId7" Type="http://schemas.openxmlformats.org/officeDocument/2006/relationships/slideLayout" Target="../slideLayouts/slideLayout787.xml"/><Relationship Id="rId12" Type="http://schemas.openxmlformats.org/officeDocument/2006/relationships/slideLayout" Target="../slideLayouts/slideLayout792.xml"/><Relationship Id="rId2" Type="http://schemas.openxmlformats.org/officeDocument/2006/relationships/slideLayout" Target="../slideLayouts/slideLayout782.xml"/><Relationship Id="rId1" Type="http://schemas.openxmlformats.org/officeDocument/2006/relationships/slideLayout" Target="../slideLayouts/slideLayout781.xml"/><Relationship Id="rId6" Type="http://schemas.openxmlformats.org/officeDocument/2006/relationships/slideLayout" Target="../slideLayouts/slideLayout786.xml"/><Relationship Id="rId11" Type="http://schemas.openxmlformats.org/officeDocument/2006/relationships/slideLayout" Target="../slideLayouts/slideLayout791.xml"/><Relationship Id="rId5" Type="http://schemas.openxmlformats.org/officeDocument/2006/relationships/slideLayout" Target="../slideLayouts/slideLayout785.xml"/><Relationship Id="rId10" Type="http://schemas.openxmlformats.org/officeDocument/2006/relationships/slideLayout" Target="../slideLayouts/slideLayout790.xml"/><Relationship Id="rId4" Type="http://schemas.openxmlformats.org/officeDocument/2006/relationships/slideLayout" Target="../slideLayouts/slideLayout784.xml"/><Relationship Id="rId9" Type="http://schemas.openxmlformats.org/officeDocument/2006/relationships/slideLayout" Target="../slideLayouts/slideLayout789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13" Type="http://schemas.openxmlformats.org/officeDocument/2006/relationships/theme" Target="../theme/theme67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theme" Target="../theme/theme68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819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18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5" Type="http://schemas.openxmlformats.org/officeDocument/2006/relationships/slideLayout" Target="../slideLayouts/slideLayout821.xml"/><Relationship Id="rId10" Type="http://schemas.openxmlformats.org/officeDocument/2006/relationships/slideLayout" Target="../slideLayouts/slideLayout826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6.xml"/><Relationship Id="rId13" Type="http://schemas.openxmlformats.org/officeDocument/2006/relationships/theme" Target="../theme/theme70.xml"/><Relationship Id="rId3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35.xml"/><Relationship Id="rId12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0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Relationship Id="rId11" Type="http://schemas.openxmlformats.org/officeDocument/2006/relationships/slideLayout" Target="../slideLayouts/slideLayout839.xml"/><Relationship Id="rId5" Type="http://schemas.openxmlformats.org/officeDocument/2006/relationships/slideLayout" Target="../slideLayouts/slideLayout833.xml"/><Relationship Id="rId10" Type="http://schemas.openxmlformats.org/officeDocument/2006/relationships/slideLayout" Target="../slideLayouts/slideLayout838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8.xml"/><Relationship Id="rId13" Type="http://schemas.openxmlformats.org/officeDocument/2006/relationships/theme" Target="../theme/theme71.xml"/><Relationship Id="rId3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2" Type="http://schemas.openxmlformats.org/officeDocument/2006/relationships/slideLayout" Target="../slideLayouts/slideLayout842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50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0.xml"/><Relationship Id="rId13" Type="http://schemas.openxmlformats.org/officeDocument/2006/relationships/theme" Target="../theme/theme72.xml"/><Relationship Id="rId3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9.xml"/><Relationship Id="rId12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54.xml"/><Relationship Id="rId1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8.xml"/><Relationship Id="rId11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61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2.xml"/><Relationship Id="rId13" Type="http://schemas.openxmlformats.org/officeDocument/2006/relationships/theme" Target="../theme/theme73.xml"/><Relationship Id="rId3" Type="http://schemas.openxmlformats.org/officeDocument/2006/relationships/slideLayout" Target="../slideLayouts/slideLayout867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66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theme" Target="../theme/theme74.xml"/><Relationship Id="rId3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78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881.xml"/><Relationship Id="rId10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theme" Target="../theme/theme75.xml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2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903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02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5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910.xml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theme" Target="../theme/theme77.xml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theme" Target="../theme/theme78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4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939.xml"/><Relationship Id="rId7" Type="http://schemas.openxmlformats.org/officeDocument/2006/relationships/slideLayout" Target="../slideLayouts/slideLayout943.xml"/><Relationship Id="rId12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38.xml"/><Relationship Id="rId1" Type="http://schemas.openxmlformats.org/officeDocument/2006/relationships/slideLayout" Target="../slideLayouts/slideLayout937.xml"/><Relationship Id="rId6" Type="http://schemas.openxmlformats.org/officeDocument/2006/relationships/slideLayout" Target="../slideLayouts/slideLayout942.xml"/><Relationship Id="rId11" Type="http://schemas.openxmlformats.org/officeDocument/2006/relationships/slideLayout" Target="../slideLayouts/slideLayout947.xml"/><Relationship Id="rId5" Type="http://schemas.openxmlformats.org/officeDocument/2006/relationships/slideLayout" Target="../slideLayouts/slideLayout941.xml"/><Relationship Id="rId10" Type="http://schemas.openxmlformats.org/officeDocument/2006/relationships/slideLayout" Target="../slideLayouts/slideLayout946.xml"/><Relationship Id="rId4" Type="http://schemas.openxmlformats.org/officeDocument/2006/relationships/slideLayout" Target="../slideLayouts/slideLayout940.xml"/><Relationship Id="rId9" Type="http://schemas.openxmlformats.org/officeDocument/2006/relationships/slideLayout" Target="../slideLayouts/slideLayout9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6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951.xml"/><Relationship Id="rId7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0.xml"/><Relationship Id="rId1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9.xml"/><Relationship Id="rId5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8.xml"/><Relationship Id="rId4" Type="http://schemas.openxmlformats.org/officeDocument/2006/relationships/slideLayout" Target="../slideLayouts/slideLayout952.xml"/><Relationship Id="rId9" Type="http://schemas.openxmlformats.org/officeDocument/2006/relationships/slideLayout" Target="../slideLayouts/slideLayout957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8.xml"/><Relationship Id="rId13" Type="http://schemas.openxmlformats.org/officeDocument/2006/relationships/theme" Target="../theme/theme81.xml"/><Relationship Id="rId3" Type="http://schemas.openxmlformats.org/officeDocument/2006/relationships/slideLayout" Target="../slideLayouts/slideLayout963.xml"/><Relationship Id="rId7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72.xml"/><Relationship Id="rId2" Type="http://schemas.openxmlformats.org/officeDocument/2006/relationships/slideLayout" Target="../slideLayouts/slideLayout962.xml"/><Relationship Id="rId1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71.xml"/><Relationship Id="rId5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70.xml"/><Relationship Id="rId4" Type="http://schemas.openxmlformats.org/officeDocument/2006/relationships/slideLayout" Target="../slideLayouts/slideLayout964.xml"/><Relationship Id="rId9" Type="http://schemas.openxmlformats.org/officeDocument/2006/relationships/slideLayout" Target="../slideLayouts/slideLayout969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2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theme" Target="../theme/theme84.xml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6.xml"/><Relationship Id="rId13" Type="http://schemas.openxmlformats.org/officeDocument/2006/relationships/theme" Target="../theme/theme85.xml"/><Relationship Id="rId3" Type="http://schemas.openxmlformats.org/officeDocument/2006/relationships/slideLayout" Target="../slideLayouts/slideLayout1011.xml"/><Relationship Id="rId7" Type="http://schemas.openxmlformats.org/officeDocument/2006/relationships/slideLayout" Target="../slideLayouts/slideLayout1015.xml"/><Relationship Id="rId12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0.xml"/><Relationship Id="rId1" Type="http://schemas.openxmlformats.org/officeDocument/2006/relationships/slideLayout" Target="../slideLayouts/slideLayout1009.xml"/><Relationship Id="rId6" Type="http://schemas.openxmlformats.org/officeDocument/2006/relationships/slideLayout" Target="../slideLayouts/slideLayout1014.xml"/><Relationship Id="rId11" Type="http://schemas.openxmlformats.org/officeDocument/2006/relationships/slideLayout" Target="../slideLayouts/slideLayout1019.xml"/><Relationship Id="rId5" Type="http://schemas.openxmlformats.org/officeDocument/2006/relationships/slideLayout" Target="../slideLayouts/slideLayout1013.xml"/><Relationship Id="rId10" Type="http://schemas.openxmlformats.org/officeDocument/2006/relationships/slideLayout" Target="../slideLayouts/slideLayout1018.xml"/><Relationship Id="rId4" Type="http://schemas.openxmlformats.org/officeDocument/2006/relationships/slideLayout" Target="../slideLayouts/slideLayout1012.xml"/><Relationship Id="rId9" Type="http://schemas.openxmlformats.org/officeDocument/2006/relationships/slideLayout" Target="../slideLayouts/slideLayout10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7327BF8-11A6-4933-9ACF-85C88189380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ftr" idx="2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2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6F0EF72-E83F-4E70-9D59-0F682CDB14E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dt" idx="3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ftr" idx="3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sldNum" idx="3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3DCE8AE-69EA-4258-B554-B2BEE561CFA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dt" idx="3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ftr" idx="3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sldNum" idx="3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A78E650-B1E5-4A77-BDFE-A753D7751FA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dt" idx="3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ftr" idx="3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3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F208E8B-7208-46E0-8460-FDE35B80973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dt" idx="3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9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9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98" name="PlaceHolder 1"/>
          <p:cNvSpPr>
            <a:spLocks noGrp="1"/>
          </p:cNvSpPr>
          <p:nvPr>
            <p:ph type="ftr" idx="4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sldNum" idx="4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B607D88-2F9F-4071-BFDA-E31CEEC0E41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dt" idx="4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3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3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4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4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9525A5B-4F23-482A-A98D-644A1579385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 type="dt" idx="4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8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8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ftr" idx="4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91" name="PlaceHolder 6"/>
          <p:cNvSpPr>
            <a:spLocks noGrp="1"/>
          </p:cNvSpPr>
          <p:nvPr>
            <p:ph type="sldNum" idx="4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EBEBB6D-63CD-4848-9E4C-C12D4452A54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92" name="PlaceHolder 7"/>
          <p:cNvSpPr>
            <a:spLocks noGrp="1"/>
          </p:cNvSpPr>
          <p:nvPr>
            <p:ph type="dt" idx="4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3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ftr" idx="4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sldNum" idx="5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B018523-6DA6-4927-ADA9-4754E6493C6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dt" idx="5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7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7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ftr" idx="5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 type="sldNum" idx="5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B2D21EF-3CB6-430E-9CCC-83AA9E079C8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 type="dt" idx="5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2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2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ftr" idx="5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sldNum" idx="5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8A8BEE0-4169-4C99-8E27-9BF8EDFE979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dt" idx="5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8" name="PlaceHolder 1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5A19F14-DDAD-4862-A51E-017ECDBB2CD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6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6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7" name="PlaceHolder 8"/>
          <p:cNvSpPr>
            <a:spLocks noGrp="1"/>
          </p:cNvSpPr>
          <p:nvPr>
            <p:ph type="ftr" idx="5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78" name="PlaceHolder 9"/>
          <p:cNvSpPr>
            <a:spLocks noGrp="1"/>
          </p:cNvSpPr>
          <p:nvPr>
            <p:ph type="sldNum" idx="5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A802B01-6CBA-489E-B519-0A346DE7B68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79" name="PlaceHolder 10"/>
          <p:cNvSpPr>
            <a:spLocks noGrp="1"/>
          </p:cNvSpPr>
          <p:nvPr>
            <p:ph type="dt" idx="6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18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19" name="PlaceHolder 1"/>
          <p:cNvSpPr>
            <a:spLocks noGrp="1"/>
          </p:cNvSpPr>
          <p:nvPr>
            <p:ph type="ftr" idx="6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sldNum" idx="6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2A73B1A-A7B4-4D9A-9C27-43CBE52F162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dt" idx="6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5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6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ftr" idx="6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sldNum" idx="6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6F53753-159D-4098-9584-95FE0C52B44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 type="dt" idx="6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0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0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ftr" idx="6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 type="sldNum" idx="6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8E64047-6A2D-4622-AE58-4DBA4DDAC79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08" name="PlaceHolder 5"/>
          <p:cNvSpPr>
            <a:spLocks noGrp="1"/>
          </p:cNvSpPr>
          <p:nvPr>
            <p:ph type="dt" idx="6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4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4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1" name="PlaceHolder 4"/>
          <p:cNvSpPr>
            <a:spLocks noGrp="1"/>
          </p:cNvSpPr>
          <p:nvPr>
            <p:ph type="ftr" idx="7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52" name="PlaceHolder 5"/>
          <p:cNvSpPr>
            <a:spLocks noGrp="1"/>
          </p:cNvSpPr>
          <p:nvPr>
            <p:ph type="sldNum" idx="7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489C1CE-3A83-4F52-A34E-1B86CDBC460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53" name="PlaceHolder 6"/>
          <p:cNvSpPr>
            <a:spLocks noGrp="1"/>
          </p:cNvSpPr>
          <p:nvPr>
            <p:ph type="dt" idx="7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92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ftr" idx="7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7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738C6E7-31DA-4125-9187-3D9ADD05C71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3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3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35" name="PlaceHolder 1"/>
          <p:cNvSpPr>
            <a:spLocks noGrp="1"/>
          </p:cNvSpPr>
          <p:nvPr>
            <p:ph type="ftr" idx="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ldNum" idx="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C26A331-4E9C-4546-8D1C-E733DD1B21A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7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7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 type="ftr" idx="7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81" name="PlaceHolder 6"/>
          <p:cNvSpPr>
            <a:spLocks noGrp="1"/>
          </p:cNvSpPr>
          <p:nvPr>
            <p:ph type="sldNum" idx="7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E0C7EFC-5FCD-487E-AC74-3201C3EB8D1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1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2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5" name="PlaceHolder 5"/>
          <p:cNvSpPr>
            <a:spLocks noGrp="1"/>
          </p:cNvSpPr>
          <p:nvPr>
            <p:ph type="ftr" idx="7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26" name="PlaceHolder 6"/>
          <p:cNvSpPr>
            <a:spLocks noGrp="1"/>
          </p:cNvSpPr>
          <p:nvPr>
            <p:ph type="sldNum" idx="8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FA7EEAF-F7F6-43DA-8B08-E425A09D11D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6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6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70" name="PlaceHolder 5"/>
          <p:cNvSpPr>
            <a:spLocks noGrp="1"/>
          </p:cNvSpPr>
          <p:nvPr>
            <p:ph type="ftr" idx="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71" name="PlaceHolder 6"/>
          <p:cNvSpPr>
            <a:spLocks noGrp="1"/>
          </p:cNvSpPr>
          <p:nvPr>
            <p:ph type="sldNum" idx="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8EAFA62-29DB-4007-B46B-51E351B8832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1CE409C-CB48-4705-9494-99C1DD11422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 idx="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0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1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4" name="PlaceHolder 4"/>
          <p:cNvSpPr>
            <a:spLocks noGrp="1"/>
          </p:cNvSpPr>
          <p:nvPr>
            <p:ph type="ftr" idx="8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15" name="PlaceHolder 5"/>
          <p:cNvSpPr>
            <a:spLocks noGrp="1"/>
          </p:cNvSpPr>
          <p:nvPr>
            <p:ph type="sldNum" idx="8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FF3CDE0-CBA3-4168-ADF8-8EAEB6CA838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5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60" name="PlaceHolder 6"/>
          <p:cNvSpPr>
            <a:spLocks noGrp="1"/>
          </p:cNvSpPr>
          <p:nvPr>
            <p:ph type="ftr" idx="8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61" name="PlaceHolder 7"/>
          <p:cNvSpPr>
            <a:spLocks noGrp="1"/>
          </p:cNvSpPr>
          <p:nvPr>
            <p:ph type="sldNum" idx="8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C9B807A-F4A0-42DC-82C0-6FF9DD184D2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9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0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7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8" name="PlaceHolder 8"/>
          <p:cNvSpPr>
            <a:spLocks noGrp="1"/>
          </p:cNvSpPr>
          <p:nvPr>
            <p:ph type="ftr" idx="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09" name="PlaceHolder 9"/>
          <p:cNvSpPr>
            <a:spLocks noGrp="1"/>
          </p:cNvSpPr>
          <p:nvPr>
            <p:ph type="sldNum" idx="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B16CE77-1A85-4663-AABF-BB2D76E1226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4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48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ftr" idx="8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sldNum" idx="9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43CD4A4-FFFB-46CD-93F8-EF126C0AD41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8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89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ftr" idx="9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sldNum" idx="9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96AE961-95E1-487E-82DB-40D56A5DBD3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31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4" name="PlaceHolder 3"/>
          <p:cNvSpPr>
            <a:spLocks noGrp="1"/>
          </p:cNvSpPr>
          <p:nvPr>
            <p:ph type="ftr" idx="9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35" name="PlaceHolder 4"/>
          <p:cNvSpPr>
            <a:spLocks noGrp="1"/>
          </p:cNvSpPr>
          <p:nvPr>
            <p:ph type="sldNum" idx="9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40FD995-6C52-4D2C-B961-5C925E60A86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7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ftr" idx="9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sldNum" idx="9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3CDECAF-38A1-465D-8602-048134673AD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ftr" idx="9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20" name="PlaceHolder 3"/>
          <p:cNvSpPr>
            <a:spLocks noGrp="1"/>
          </p:cNvSpPr>
          <p:nvPr>
            <p:ph type="sldNum" idx="9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C1F3EE-151F-4381-9EF3-299D18CABD3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9" name="PlaceHolder 1"/>
          <p:cNvSpPr>
            <a:spLocks noGrp="1"/>
          </p:cNvSpPr>
          <p:nvPr>
            <p:ph type="ftr" idx="9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 type="sldNum" idx="10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B218345-4D77-43CA-9E63-C2B47C0D702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1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2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3" name="PlaceHolder 5"/>
          <p:cNvSpPr>
            <a:spLocks noGrp="1"/>
          </p:cNvSpPr>
          <p:nvPr>
            <p:ph type="ftr" idx="10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04" name="PlaceHolder 6"/>
          <p:cNvSpPr>
            <a:spLocks noGrp="1"/>
          </p:cNvSpPr>
          <p:nvPr>
            <p:ph type="sldNum" idx="10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6204970-EB82-494D-9ABF-BC096A60C55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1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1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E8882D0-4169-41E9-84A7-4B1E803A6A7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dt" idx="1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6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7" name="PlaceHolder 5"/>
          <p:cNvSpPr>
            <a:spLocks noGrp="1"/>
          </p:cNvSpPr>
          <p:nvPr>
            <p:ph type="ftr" idx="10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48" name="PlaceHolder 6"/>
          <p:cNvSpPr>
            <a:spLocks noGrp="1"/>
          </p:cNvSpPr>
          <p:nvPr>
            <p:ph type="sldNum" idx="10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7D00434-7D1C-49C6-9DED-8E5CD026632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1" name="PlaceHolder 5"/>
          <p:cNvSpPr>
            <a:spLocks noGrp="1"/>
          </p:cNvSpPr>
          <p:nvPr>
            <p:ph type="ftr" idx="10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92" name="PlaceHolder 6"/>
          <p:cNvSpPr>
            <a:spLocks noGrp="1"/>
          </p:cNvSpPr>
          <p:nvPr>
            <p:ph type="sldNum" idx="10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F858D56-0EA8-45AB-BC42-17DAC5DADD8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4" name="PlaceHolder 4"/>
          <p:cNvSpPr>
            <a:spLocks noGrp="1"/>
          </p:cNvSpPr>
          <p:nvPr>
            <p:ph type="ftr" idx="10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35" name="PlaceHolder 5"/>
          <p:cNvSpPr>
            <a:spLocks noGrp="1"/>
          </p:cNvSpPr>
          <p:nvPr>
            <p:ph type="sldNum" idx="10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98D96C1-3AB6-409B-B9B2-836C2EDBAE7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8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9" name="PlaceHolder 6"/>
          <p:cNvSpPr>
            <a:spLocks noGrp="1"/>
          </p:cNvSpPr>
          <p:nvPr>
            <p:ph type="ftr" idx="10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80" name="PlaceHolder 7"/>
          <p:cNvSpPr>
            <a:spLocks noGrp="1"/>
          </p:cNvSpPr>
          <p:nvPr>
            <p:ph type="sldNum" idx="11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9343EE0-EC41-4A10-8312-E137495F303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1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2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3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4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5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ftr" idx="11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27" name="PlaceHolder 9"/>
          <p:cNvSpPr>
            <a:spLocks noGrp="1"/>
          </p:cNvSpPr>
          <p:nvPr>
            <p:ph type="sldNum" idx="11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71CE91C-6521-488D-AD32-BD2FF175BC0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6" name="PlaceHolder 1"/>
          <p:cNvSpPr>
            <a:spLocks noGrp="1"/>
          </p:cNvSpPr>
          <p:nvPr>
            <p:ph type="ftr" idx="11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67" name="PlaceHolder 2"/>
          <p:cNvSpPr>
            <a:spLocks noGrp="1"/>
          </p:cNvSpPr>
          <p:nvPr>
            <p:ph type="sldNum" idx="1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BB85CDC-0991-4888-98AF-C7047BCB775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6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6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09" name="PlaceHolder 2"/>
          <p:cNvSpPr>
            <a:spLocks noGrp="1"/>
          </p:cNvSpPr>
          <p:nvPr>
            <p:ph type="ftr" idx="11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10" name="PlaceHolder 3"/>
          <p:cNvSpPr>
            <a:spLocks noGrp="1"/>
          </p:cNvSpPr>
          <p:nvPr>
            <p:ph type="sldNum" idx="11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EE177A-3835-45F1-8F85-0AB65F1614D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1" name="PlaceHolder 3"/>
          <p:cNvSpPr>
            <a:spLocks noGrp="1"/>
          </p:cNvSpPr>
          <p:nvPr>
            <p:ph type="ftr" idx="11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52" name="PlaceHolder 4"/>
          <p:cNvSpPr>
            <a:spLocks noGrp="1"/>
          </p:cNvSpPr>
          <p:nvPr>
            <p:ph type="sldNum" idx="11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855CDD1-2ABC-4716-A21B-D050D714A8B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 type="ftr" idx="11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95" name="PlaceHolder 5"/>
          <p:cNvSpPr>
            <a:spLocks noGrp="1"/>
          </p:cNvSpPr>
          <p:nvPr>
            <p:ph type="sldNum" idx="1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46AD04A-F3CC-46F7-BCB8-CD37F0735CE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137" name="PlaceHolder 2"/>
          <p:cNvSpPr>
            <a:spLocks noGrp="1"/>
          </p:cNvSpPr>
          <p:nvPr>
            <p:ph type="ftr" idx="12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38" name="PlaceHolder 3"/>
          <p:cNvSpPr>
            <a:spLocks noGrp="1"/>
          </p:cNvSpPr>
          <p:nvPr>
            <p:ph type="sldNum" idx="12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85FE38C-26B8-4DDA-B3A8-6D0814D8670C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39" name="PlaceHolder 4"/>
          <p:cNvSpPr>
            <a:spLocks noGrp="1"/>
          </p:cNvSpPr>
          <p:nvPr>
            <p:ph type="dt" idx="12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1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6EEC7CF-EC29-45DE-B640-9B0BFCBB458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dt" idx="1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80" name="PlaceHolder 1"/>
          <p:cNvSpPr>
            <a:spLocks noGrp="1"/>
          </p:cNvSpPr>
          <p:nvPr>
            <p:ph type="ftr" idx="12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 type="sldNum" idx="12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C034BE2-1443-4946-BEAE-1AA04827F33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 type="dt" idx="12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7" name="PlaceHolder 5"/>
          <p:cNvSpPr>
            <a:spLocks noGrp="1"/>
          </p:cNvSpPr>
          <p:nvPr>
            <p:ph type="ftr" idx="12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28" name="PlaceHolder 6"/>
          <p:cNvSpPr>
            <a:spLocks noGrp="1"/>
          </p:cNvSpPr>
          <p:nvPr>
            <p:ph type="sldNum" idx="12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36169E5-1BC6-42B5-A27A-E90004D35B5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29" name="PlaceHolder 7"/>
          <p:cNvSpPr>
            <a:spLocks noGrp="1"/>
          </p:cNvSpPr>
          <p:nvPr>
            <p:ph type="dt" idx="12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3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4" name="PlaceHolder 5"/>
          <p:cNvSpPr>
            <a:spLocks noGrp="1"/>
          </p:cNvSpPr>
          <p:nvPr>
            <p:ph type="ftr" idx="13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5" name="PlaceHolder 6"/>
          <p:cNvSpPr>
            <a:spLocks noGrp="1"/>
          </p:cNvSpPr>
          <p:nvPr>
            <p:ph type="sldNum" idx="13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5BAD43B-A8DB-49C1-B1AB-80C87C6E4B7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76" name="PlaceHolder 7"/>
          <p:cNvSpPr>
            <a:spLocks noGrp="1"/>
          </p:cNvSpPr>
          <p:nvPr>
            <p:ph type="dt" idx="13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1" name="PlaceHolder 5"/>
          <p:cNvSpPr>
            <a:spLocks noGrp="1"/>
          </p:cNvSpPr>
          <p:nvPr>
            <p:ph type="ftr" idx="13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22" name="PlaceHolder 6"/>
          <p:cNvSpPr>
            <a:spLocks noGrp="1"/>
          </p:cNvSpPr>
          <p:nvPr>
            <p:ph type="sldNum" idx="13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C6FD69E-C9DD-46A6-8973-8F88FB3F150E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23" name="PlaceHolder 7"/>
          <p:cNvSpPr>
            <a:spLocks noGrp="1"/>
          </p:cNvSpPr>
          <p:nvPr>
            <p:ph type="dt" idx="13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6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7" name="PlaceHolder 4"/>
          <p:cNvSpPr>
            <a:spLocks noGrp="1"/>
          </p:cNvSpPr>
          <p:nvPr>
            <p:ph type="ftr" idx="13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8" name="PlaceHolder 5"/>
          <p:cNvSpPr>
            <a:spLocks noGrp="1"/>
          </p:cNvSpPr>
          <p:nvPr>
            <p:ph type="sldNum" idx="13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9D583ED-5245-4C76-8DB4-039182EBB34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69" name="PlaceHolder 6"/>
          <p:cNvSpPr>
            <a:spLocks noGrp="1"/>
          </p:cNvSpPr>
          <p:nvPr>
            <p:ph type="dt" idx="13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4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5" name="PlaceHolder 6"/>
          <p:cNvSpPr>
            <a:spLocks noGrp="1"/>
          </p:cNvSpPr>
          <p:nvPr>
            <p:ph type="ftr" idx="13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16" name="PlaceHolder 7"/>
          <p:cNvSpPr>
            <a:spLocks noGrp="1"/>
          </p:cNvSpPr>
          <p:nvPr>
            <p:ph type="sldNum" idx="14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117703-09A2-4285-BBDF-249102943F8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17" name="PlaceHolder 8"/>
          <p:cNvSpPr>
            <a:spLocks noGrp="1"/>
          </p:cNvSpPr>
          <p:nvPr>
            <p:ph type="dt" idx="14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5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0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1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2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3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4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5" name="PlaceHolder 8"/>
          <p:cNvSpPr>
            <a:spLocks noGrp="1"/>
          </p:cNvSpPr>
          <p:nvPr>
            <p:ph type="ftr" idx="14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66" name="PlaceHolder 9"/>
          <p:cNvSpPr>
            <a:spLocks noGrp="1"/>
          </p:cNvSpPr>
          <p:nvPr>
            <p:ph type="sldNum" idx="14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CD2F59C-8AE1-4929-90FC-470B3BC5E110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67" name="PlaceHolder 10"/>
          <p:cNvSpPr>
            <a:spLocks noGrp="1"/>
          </p:cNvSpPr>
          <p:nvPr>
            <p:ph type="dt" idx="14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8" name="PlaceHolder 1"/>
          <p:cNvSpPr>
            <a:spLocks noGrp="1"/>
          </p:cNvSpPr>
          <p:nvPr>
            <p:ph type="ftr" idx="14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sldNum" idx="14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9A80994-103B-461A-A988-BB0F93CC229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dt" idx="14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54" name="PlaceHolder 2"/>
          <p:cNvSpPr>
            <a:spLocks noGrp="1"/>
          </p:cNvSpPr>
          <p:nvPr>
            <p:ph type="ftr" idx="14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55" name="PlaceHolder 3"/>
          <p:cNvSpPr>
            <a:spLocks noGrp="1"/>
          </p:cNvSpPr>
          <p:nvPr>
            <p:ph type="sldNum" idx="14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AED746F-282B-4541-8DC9-F200DADF933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56" name="PlaceHolder 4"/>
          <p:cNvSpPr>
            <a:spLocks noGrp="1"/>
          </p:cNvSpPr>
          <p:nvPr>
            <p:ph type="dt" idx="15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9" name="PlaceHolder 3"/>
          <p:cNvSpPr>
            <a:spLocks noGrp="1"/>
          </p:cNvSpPr>
          <p:nvPr>
            <p:ph type="ftr" idx="15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00" name="PlaceHolder 4"/>
          <p:cNvSpPr>
            <a:spLocks noGrp="1"/>
          </p:cNvSpPr>
          <p:nvPr>
            <p:ph type="sldNum" idx="15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4B77506-47E4-4FA0-94ED-BC24A5E5E52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01" name="PlaceHolder 5"/>
          <p:cNvSpPr>
            <a:spLocks noGrp="1"/>
          </p:cNvSpPr>
          <p:nvPr>
            <p:ph type="dt" idx="15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ftr" idx="1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sldNum" idx="1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9F3396D-5D39-450B-93F2-542060002E0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dt" idx="1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3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5" name="PlaceHolder 4"/>
          <p:cNvSpPr>
            <a:spLocks noGrp="1"/>
          </p:cNvSpPr>
          <p:nvPr>
            <p:ph type="ftr" idx="15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46" name="PlaceHolder 5"/>
          <p:cNvSpPr>
            <a:spLocks noGrp="1"/>
          </p:cNvSpPr>
          <p:nvPr>
            <p:ph type="sldNum" idx="15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97E9F16-D94C-4E2A-9909-BB07B058158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47" name="PlaceHolder 6"/>
          <p:cNvSpPr>
            <a:spLocks noGrp="1"/>
          </p:cNvSpPr>
          <p:nvPr>
            <p:ph type="dt" idx="15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8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686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 type="ftr" idx="15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 type="sldNum" idx="15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F710331-EB44-4FDE-B839-8B157C8BB31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 type="dt" idx="15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2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2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30" name="PlaceHolder 1"/>
          <p:cNvSpPr>
            <a:spLocks noGrp="1"/>
          </p:cNvSpPr>
          <p:nvPr>
            <p:ph type="ftr" idx="16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31" name="PlaceHolder 2"/>
          <p:cNvSpPr>
            <a:spLocks noGrp="1"/>
          </p:cNvSpPr>
          <p:nvPr>
            <p:ph type="sldNum" idx="16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220A776-F830-49FB-AF11-3B643B5C4F3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32" name="PlaceHolder 3"/>
          <p:cNvSpPr>
            <a:spLocks noGrp="1"/>
          </p:cNvSpPr>
          <p:nvPr>
            <p:ph type="dt" idx="16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7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6" name="PlaceHolder 5"/>
          <p:cNvSpPr>
            <a:spLocks noGrp="1"/>
          </p:cNvSpPr>
          <p:nvPr>
            <p:ph type="ftr" idx="16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77" name="PlaceHolder 6"/>
          <p:cNvSpPr>
            <a:spLocks noGrp="1"/>
          </p:cNvSpPr>
          <p:nvPr>
            <p:ph type="sldNum" idx="16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FEBD0D7-0FC8-4538-AAE2-11B3E04BF90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78" name="PlaceHolder 7"/>
          <p:cNvSpPr>
            <a:spLocks noGrp="1"/>
          </p:cNvSpPr>
          <p:nvPr>
            <p:ph type="dt" idx="16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1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1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2" name="PlaceHolder 5"/>
          <p:cNvSpPr>
            <a:spLocks noGrp="1"/>
          </p:cNvSpPr>
          <p:nvPr>
            <p:ph type="ftr" idx="16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23" name="PlaceHolder 6"/>
          <p:cNvSpPr>
            <a:spLocks noGrp="1"/>
          </p:cNvSpPr>
          <p:nvPr>
            <p:ph type="sldNum" idx="16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244E8CA-5752-4F7B-B9EE-6F658FF5E84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24" name="PlaceHolder 7"/>
          <p:cNvSpPr>
            <a:spLocks noGrp="1"/>
          </p:cNvSpPr>
          <p:nvPr>
            <p:ph type="dt" idx="16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6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6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8" name="PlaceHolder 5"/>
          <p:cNvSpPr>
            <a:spLocks noGrp="1"/>
          </p:cNvSpPr>
          <p:nvPr>
            <p:ph type="ftr" idx="16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69" name="PlaceHolder 6"/>
          <p:cNvSpPr>
            <a:spLocks noGrp="1"/>
          </p:cNvSpPr>
          <p:nvPr>
            <p:ph type="sldNum" idx="17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178B1C-94B8-48B9-8DC6-DEB1739D75A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70" name="PlaceHolder 7"/>
          <p:cNvSpPr>
            <a:spLocks noGrp="1"/>
          </p:cNvSpPr>
          <p:nvPr>
            <p:ph type="dt" idx="17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0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0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3" name="PlaceHolder 4"/>
          <p:cNvSpPr>
            <a:spLocks noGrp="1"/>
          </p:cNvSpPr>
          <p:nvPr>
            <p:ph type="ftr" idx="17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14" name="PlaceHolder 5"/>
          <p:cNvSpPr>
            <a:spLocks noGrp="1"/>
          </p:cNvSpPr>
          <p:nvPr>
            <p:ph type="sldNum" idx="17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EE74C39-AACE-4AAC-9E42-0BF03238076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15" name="PlaceHolder 6"/>
          <p:cNvSpPr>
            <a:spLocks noGrp="1"/>
          </p:cNvSpPr>
          <p:nvPr>
            <p:ph type="dt" idx="17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4" r:id="rId1"/>
    <p:sldLayoutId id="2147484495" r:id="rId2"/>
    <p:sldLayoutId id="2147484496" r:id="rId3"/>
    <p:sldLayoutId id="2147484497" r:id="rId4"/>
    <p:sldLayoutId id="2147484498" r:id="rId5"/>
    <p:sldLayoutId id="2147484499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60" name="PlaceHolder 6"/>
          <p:cNvSpPr>
            <a:spLocks noGrp="1"/>
          </p:cNvSpPr>
          <p:nvPr>
            <p:ph type="ftr" idx="1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61" name="PlaceHolder 7"/>
          <p:cNvSpPr>
            <a:spLocks noGrp="1"/>
          </p:cNvSpPr>
          <p:nvPr>
            <p:ph type="sldNum" idx="1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7E5239E-7950-4FBC-935E-AB9BF3347A3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62" name="PlaceHolder 8"/>
          <p:cNvSpPr>
            <a:spLocks noGrp="1"/>
          </p:cNvSpPr>
          <p:nvPr>
            <p:ph type="dt" idx="17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0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0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4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5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6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7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8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9" name="PlaceHolder 8"/>
          <p:cNvSpPr>
            <a:spLocks noGrp="1"/>
          </p:cNvSpPr>
          <p:nvPr>
            <p:ph type="ftr" idx="17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10" name="PlaceHolder 9"/>
          <p:cNvSpPr>
            <a:spLocks noGrp="1"/>
          </p:cNvSpPr>
          <p:nvPr>
            <p:ph type="sldNum" idx="17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0CA1BEA-5AF9-4AAA-AC3A-93F6352FE40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11" name="PlaceHolder 10"/>
          <p:cNvSpPr>
            <a:spLocks noGrp="1"/>
          </p:cNvSpPr>
          <p:nvPr>
            <p:ph type="dt" idx="18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4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5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51" name="PlaceHolder 1"/>
          <p:cNvSpPr>
            <a:spLocks noGrp="1"/>
          </p:cNvSpPr>
          <p:nvPr>
            <p:ph type="ftr" idx="1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52" name="PlaceHolder 2"/>
          <p:cNvSpPr>
            <a:spLocks noGrp="1"/>
          </p:cNvSpPr>
          <p:nvPr>
            <p:ph type="sldNum" idx="1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82C8829-3091-41D3-84A6-AD79141D4C2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53" name="PlaceHolder 3"/>
          <p:cNvSpPr>
            <a:spLocks noGrp="1"/>
          </p:cNvSpPr>
          <p:nvPr>
            <p:ph type="dt" idx="18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ftr" idx="1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sldNum" idx="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7B3D8CC-B75B-483B-9E0F-A5F548BD786E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dt" idx="2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9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94" name="PlaceHolder 2"/>
          <p:cNvSpPr>
            <a:spLocks noGrp="1"/>
          </p:cNvSpPr>
          <p:nvPr>
            <p:ph type="ftr" idx="18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95" name="PlaceHolder 3"/>
          <p:cNvSpPr>
            <a:spLocks noGrp="1"/>
          </p:cNvSpPr>
          <p:nvPr>
            <p:ph type="sldNum" idx="18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D1D88D8-09D6-4B82-8AEB-8BD92D5FA34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96" name="PlaceHolder 4"/>
          <p:cNvSpPr>
            <a:spLocks noGrp="1"/>
          </p:cNvSpPr>
          <p:nvPr>
            <p:ph type="dt" idx="18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  <p:sldLayoutId id="21474845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3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3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8" name="PlaceHolder 3"/>
          <p:cNvSpPr>
            <a:spLocks noGrp="1"/>
          </p:cNvSpPr>
          <p:nvPr>
            <p:ph type="ftr" idx="1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39" name="PlaceHolder 4"/>
          <p:cNvSpPr>
            <a:spLocks noGrp="1"/>
          </p:cNvSpPr>
          <p:nvPr>
            <p:ph type="sldNum" idx="1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6EFB2D5-2340-47CF-BF53-9F938F5FB6D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40" name="PlaceHolder 5"/>
          <p:cNvSpPr>
            <a:spLocks noGrp="1"/>
          </p:cNvSpPr>
          <p:nvPr>
            <p:ph type="dt" idx="18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7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7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8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3" name="PlaceHolder 4"/>
          <p:cNvSpPr>
            <a:spLocks noGrp="1"/>
          </p:cNvSpPr>
          <p:nvPr>
            <p:ph type="ftr" idx="19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84" name="PlaceHolder 5"/>
          <p:cNvSpPr>
            <a:spLocks noGrp="1"/>
          </p:cNvSpPr>
          <p:nvPr>
            <p:ph type="sldNum" idx="19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4FD4DB4-8183-404D-AC5E-4DAE57D18BB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85" name="PlaceHolder 6"/>
          <p:cNvSpPr>
            <a:spLocks noGrp="1"/>
          </p:cNvSpPr>
          <p:nvPr>
            <p:ph type="dt" idx="19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  <p:sldLayoutId id="21474845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23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24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26" name="PlaceHolder 2"/>
          <p:cNvSpPr>
            <a:spLocks noGrp="1"/>
          </p:cNvSpPr>
          <p:nvPr>
            <p:ph type="ftr" idx="19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27" name="PlaceHolder 3"/>
          <p:cNvSpPr>
            <a:spLocks noGrp="1"/>
          </p:cNvSpPr>
          <p:nvPr>
            <p:ph type="sldNum" idx="19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5E24704-550A-48EE-B6B0-BF0AF9077D9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dt" idx="19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6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68" name="PlaceHolder 1"/>
          <p:cNvSpPr>
            <a:spLocks noGrp="1"/>
          </p:cNvSpPr>
          <p:nvPr>
            <p:ph type="ftr" idx="19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 type="sldNum" idx="19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7339BD5-EAE2-4674-B324-30F5BEF097D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70" name="PlaceHolder 3"/>
          <p:cNvSpPr>
            <a:spLocks noGrp="1"/>
          </p:cNvSpPr>
          <p:nvPr>
            <p:ph type="dt" idx="19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0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0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4" name="PlaceHolder 5"/>
          <p:cNvSpPr>
            <a:spLocks noGrp="1"/>
          </p:cNvSpPr>
          <p:nvPr>
            <p:ph type="ftr" idx="199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15" name="PlaceHolder 6"/>
          <p:cNvSpPr>
            <a:spLocks noGrp="1"/>
          </p:cNvSpPr>
          <p:nvPr>
            <p:ph type="sldNum" idx="20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D781A3A-D6EA-4B0F-B7DE-AA860AC4A2B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16" name="PlaceHolder 7"/>
          <p:cNvSpPr>
            <a:spLocks noGrp="1"/>
          </p:cNvSpPr>
          <p:nvPr>
            <p:ph type="dt" idx="201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5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55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60" name="PlaceHolder 5"/>
          <p:cNvSpPr>
            <a:spLocks noGrp="1"/>
          </p:cNvSpPr>
          <p:nvPr>
            <p:ph type="ftr" idx="202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61" name="PlaceHolder 6"/>
          <p:cNvSpPr>
            <a:spLocks noGrp="1"/>
          </p:cNvSpPr>
          <p:nvPr>
            <p:ph type="sldNum" idx="203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94AC75E-05C1-44DE-8BC4-6CA94038257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62" name="PlaceHolder 7"/>
          <p:cNvSpPr>
            <a:spLocks noGrp="1"/>
          </p:cNvSpPr>
          <p:nvPr>
            <p:ph type="dt" idx="204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  <p:sldLayoutId id="21474846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00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01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6" name="PlaceHolder 5"/>
          <p:cNvSpPr>
            <a:spLocks noGrp="1"/>
          </p:cNvSpPr>
          <p:nvPr>
            <p:ph type="ftr" idx="205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07" name="PlaceHolder 6"/>
          <p:cNvSpPr>
            <a:spLocks noGrp="1"/>
          </p:cNvSpPr>
          <p:nvPr>
            <p:ph type="sldNum" idx="206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7D5732C-4CD1-4F32-A83B-173C424C6AC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08" name="PlaceHolder 7"/>
          <p:cNvSpPr>
            <a:spLocks noGrp="1"/>
          </p:cNvSpPr>
          <p:nvPr>
            <p:ph type="dt" idx="207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  <p:sldLayoutId id="21474846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1" name="PlaceHolder 4"/>
          <p:cNvSpPr>
            <a:spLocks noGrp="1"/>
          </p:cNvSpPr>
          <p:nvPr>
            <p:ph type="ftr" idx="208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52" name="PlaceHolder 5"/>
          <p:cNvSpPr>
            <a:spLocks noGrp="1"/>
          </p:cNvSpPr>
          <p:nvPr>
            <p:ph type="sldNum" idx="209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687BCD-66D5-43C3-8A2E-567B0755718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53" name="PlaceHolder 6"/>
          <p:cNvSpPr>
            <a:spLocks noGrp="1"/>
          </p:cNvSpPr>
          <p:nvPr>
            <p:ph type="dt" idx="210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0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59" r:id="rId10"/>
    <p:sldLayoutId id="2147484660" r:id="rId11"/>
    <p:sldLayoutId id="2147484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9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8" name="PlaceHolder 6"/>
          <p:cNvSpPr>
            <a:spLocks noGrp="1"/>
          </p:cNvSpPr>
          <p:nvPr>
            <p:ph type="ftr" idx="2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99" name="PlaceHolder 7"/>
          <p:cNvSpPr>
            <a:spLocks noGrp="1"/>
          </p:cNvSpPr>
          <p:nvPr>
            <p:ph type="sldNum" idx="2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6747CD-440A-47EB-9081-C6B872EB4E9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00" name="PlaceHolder 8"/>
          <p:cNvSpPr>
            <a:spLocks noGrp="1"/>
          </p:cNvSpPr>
          <p:nvPr>
            <p:ph type="dt" idx="2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3" name="PlaceHolder 8"/>
          <p:cNvSpPr>
            <a:spLocks noGrp="1"/>
          </p:cNvSpPr>
          <p:nvPr>
            <p:ph type="ftr" idx="2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4" name="PlaceHolder 9"/>
          <p:cNvSpPr>
            <a:spLocks noGrp="1"/>
          </p:cNvSpPr>
          <p:nvPr>
            <p:ph type="sldNum" idx="2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42D5ADA-E4AF-4E1E-8643-B85E775DC00F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5" name="PlaceHolder 10"/>
          <p:cNvSpPr>
            <a:spLocks noGrp="1"/>
          </p:cNvSpPr>
          <p:nvPr>
            <p:ph type="dt" idx="2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3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3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7" name="PlaceHolder 8"/>
          <p:cNvSpPr>
            <a:spLocks noGrp="1"/>
          </p:cNvSpPr>
          <p:nvPr>
            <p:ph type="ftr" idx="2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48" name="PlaceHolder 9"/>
          <p:cNvSpPr>
            <a:spLocks noGrp="1"/>
          </p:cNvSpPr>
          <p:nvPr>
            <p:ph type="sldNum" idx="2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E040F33-772D-447C-AD1E-96A3F953F7D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49" name="PlaceHolder 10"/>
          <p:cNvSpPr>
            <a:spLocks noGrp="1"/>
          </p:cNvSpPr>
          <p:nvPr>
            <p:ph type="dt" idx="2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87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88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89" name="PlaceHolder 1"/>
          <p:cNvSpPr>
            <a:spLocks noGrp="1"/>
          </p:cNvSpPr>
          <p:nvPr>
            <p:ph type="ftr" idx="21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90" name="PlaceHolder 2"/>
          <p:cNvSpPr>
            <a:spLocks noGrp="1"/>
          </p:cNvSpPr>
          <p:nvPr>
            <p:ph type="sldNum" idx="21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C553033-5813-4B30-A5FD-5C17A7FC2D8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91" name="PlaceHolder 3"/>
          <p:cNvSpPr>
            <a:spLocks noGrp="1"/>
          </p:cNvSpPr>
          <p:nvPr>
            <p:ph type="dt" idx="219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29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30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32" name="PlaceHolder 2"/>
          <p:cNvSpPr>
            <a:spLocks noGrp="1"/>
          </p:cNvSpPr>
          <p:nvPr>
            <p:ph type="ftr" idx="220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33" name="PlaceHolder 3"/>
          <p:cNvSpPr>
            <a:spLocks noGrp="1"/>
          </p:cNvSpPr>
          <p:nvPr>
            <p:ph type="sldNum" idx="221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A82A367-DD11-48BC-8CAC-9A7917222AD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34" name="PlaceHolder 4"/>
          <p:cNvSpPr>
            <a:spLocks noGrp="1"/>
          </p:cNvSpPr>
          <p:nvPr>
            <p:ph type="dt" idx="222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  <p:sldLayoutId id="2147484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72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73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6" name="PlaceHolder 3"/>
          <p:cNvSpPr>
            <a:spLocks noGrp="1"/>
          </p:cNvSpPr>
          <p:nvPr>
            <p:ph type="ftr" idx="22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77" name="PlaceHolder 4"/>
          <p:cNvSpPr>
            <a:spLocks noGrp="1"/>
          </p:cNvSpPr>
          <p:nvPr>
            <p:ph type="sldNum" idx="22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8697724-F0AA-4A49-BEA3-F3819B39BB6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78" name="PlaceHolder 5"/>
          <p:cNvSpPr>
            <a:spLocks noGrp="1"/>
          </p:cNvSpPr>
          <p:nvPr>
            <p:ph type="dt" idx="22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1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71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7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1" name="PlaceHolder 4"/>
          <p:cNvSpPr>
            <a:spLocks noGrp="1"/>
          </p:cNvSpPr>
          <p:nvPr>
            <p:ph type="ftr" idx="22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22" name="PlaceHolder 5"/>
          <p:cNvSpPr>
            <a:spLocks noGrp="1"/>
          </p:cNvSpPr>
          <p:nvPr>
            <p:ph type="sldNum" idx="22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0B9334C-5DCC-4C96-A3C4-4F392BC812F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23" name="PlaceHolder 6"/>
          <p:cNvSpPr>
            <a:spLocks noGrp="1"/>
          </p:cNvSpPr>
          <p:nvPr>
            <p:ph type="dt" idx="22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  <p:sldLayoutId id="2147484738" r:id="rId11"/>
    <p:sldLayoutId id="2147484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6" name="PlaceHolder 3"/>
          <p:cNvSpPr>
            <a:spLocks noGrp="1"/>
          </p:cNvSpPr>
          <p:nvPr>
            <p:ph type="ftr" idx="22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67" name="PlaceHolder 4"/>
          <p:cNvSpPr>
            <a:spLocks noGrp="1"/>
          </p:cNvSpPr>
          <p:nvPr>
            <p:ph type="sldNum" idx="23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F68B5E1-E455-4018-A564-F71FE007EFE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68" name="PlaceHolder 5"/>
          <p:cNvSpPr>
            <a:spLocks noGrp="1"/>
          </p:cNvSpPr>
          <p:nvPr>
            <p:ph type="dt" idx="23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" name="PlaceHolder 1"/>
          <p:cNvSpPr>
            <a:spLocks noGrp="1"/>
          </p:cNvSpPr>
          <p:nvPr>
            <p:ph type="ftr" idx="2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ldNum" idx="2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6AA4F6B-34CE-4B2F-BB81-431EF43A78C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dt" idx="2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0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0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0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0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1" name="Picture 5"/>
          <p:cNvPicPr/>
          <p:nvPr/>
        </p:nvPicPr>
        <p:blipFill>
          <a:blip r:embed="rId3"/>
          <a:stretch/>
        </p:blipFill>
        <p:spPr>
          <a:xfrm>
            <a:off x="0" y="1295280"/>
            <a:ext cx="12190320" cy="6094080"/>
          </a:xfrm>
          <a:prstGeom prst="rect">
            <a:avLst/>
          </a:prstGeom>
          <a:ln w="0">
            <a:noFill/>
          </a:ln>
        </p:spPr>
      </p:pic>
      <p:sp>
        <p:nvSpPr>
          <p:cNvPr id="3812" name="PlaceHolder 1"/>
          <p:cNvSpPr>
            <a:spLocks noGrp="1"/>
          </p:cNvSpPr>
          <p:nvPr>
            <p:ph type="ftr" idx="235"/>
          </p:nvPr>
        </p:nvSpPr>
        <p:spPr>
          <a:xfrm>
            <a:off x="9588960" y="127440"/>
            <a:ext cx="2601360" cy="338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813" name="Text Box 2"/>
          <p:cNvSpPr/>
          <p:nvPr/>
        </p:nvSpPr>
        <p:spPr>
          <a:xfrm>
            <a:off x="58680" y="468000"/>
            <a:ext cx="1030536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814" name="Oval 1"/>
          <p:cNvSpPr/>
          <p:nvPr/>
        </p:nvSpPr>
        <p:spPr>
          <a:xfrm>
            <a:off x="11060280" y="5760000"/>
            <a:ext cx="819720" cy="7416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  <a:ea typeface="DejaVu Sans"/>
              </a:rPr>
              <a:t>11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Notification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Alert the appropriate response and recovery teams so that decision-making and containment actions begin immediately.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Trigger automated or manual incident escalation workflows via service management tools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Notify Incident Response Team, Crisis Management Team, Communications, and Executive Leadership.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communication channels: email, phone trees, emergency alert systems, or crisis collaboration platforms 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Document timestamps for all notifications to ensure traceability.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Incident Commander or Recovery Coordinator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IT Operations Manager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Business Continuity Manager (BCM)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Proper notification prevents decision delays and chaos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Clear escalation protocols are part of DRII’s “Incident Response” practice, ensuring consistent  activation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Assessment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Evaluate scope, severity, and potential impact to decide if recovery plans should be activated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Conduct a rapid impact analysis: Which systems, business processes, and customers are affected?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Compare disruption with RTO and RPO  thresholds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Check for regulatory implications, for example, if a disruption affects financial reporting or data privacy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Determine whether to escalate from incident management to crisis management or disaster recovery activation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Engage the Business Impact Analysis (BIA) data to prioritize recovery sequence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Crisis Manager / Incident Commander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IT Disaster Recovery Lead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Business Function Leaders (process owners)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This stage ensures proportionate response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Avoiding overreaction to minor issues while guaranteeing timely activation for critical disruptions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Activation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Formally declare a recovery event and launch the relevant recovery strategies, procedures, and teams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Activate Disaster Recovery (DR) and Business Continuity (BC) plans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Mobilize alternate facilities, hot sites, or cloud recovery environments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Begin system failover, backup restoration, or workload redirection (e.g., to secondary data center or cloud region)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Initiate manual workarounds for critical business processes if IT systems are unavailable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Establish command centers or war rooms to coordinate communication and actions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Business Continuity Manager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IT DR Team and Infrastructure Leads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Crisis Communications Officer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Execution of well-defined, documented, and rehearsed plans that allow faster and safer recovery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Restoration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Return affected systems and processes to a functional state that allows essential operations to resume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Execute technical recovery procedures: restoring servers, databases, network links, and applications in prioritized sequence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Validate data integrity from backups or replicas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Coordinate user acceptance testing (UAT) or “sanity checks” to confirm functionality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Reconnect dependent systems and third-party integration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Resume key business functions under controlled conditions like limited customer traffic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300" b="0" strike="noStrike" spc="-1" dirty="0">
                <a:solidFill>
                  <a:srgbClr val="000000"/>
                </a:solidFill>
                <a:latin typeface="Nirmala UI Semilight"/>
              </a:rPr>
              <a:t>IT DR Engineers and Database Administrators</a:t>
            </a:r>
            <a:endParaRPr lang="en-CA" sz="13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300" b="0" strike="noStrike" spc="-1" dirty="0">
                <a:solidFill>
                  <a:srgbClr val="000000"/>
                </a:solidFill>
                <a:latin typeface="Nirmala UI Semilight"/>
              </a:rPr>
              <a:t>Application Owners</a:t>
            </a:r>
            <a:endParaRPr lang="en-CA" sz="13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300" b="0" strike="noStrike" spc="-1" dirty="0">
                <a:solidFill>
                  <a:srgbClr val="000000"/>
                </a:solidFill>
                <a:latin typeface="Nirmala UI Semilight"/>
              </a:rPr>
              <a:t>Business Recovery Coordinators</a:t>
            </a:r>
            <a:endParaRPr lang="en-CA" sz="13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Restoration is the core of operational resilience 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Metrics like RTO compliance and service restoration SLA are key resilience indicators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Verification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Ensure that restored systems, data, and processes are fully functional, accurate, and safe before resuming normal operations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Verify transactional accuracy and reconcile financial data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Run integrity checks (hash comparisons, audit logs)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Perform security revalidation: re-enable access controls, patch systems if necessary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Conduct post-recovery testing (connectivity, workflows, reports)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Obtain business owner sign-off confirming system readiness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QA / Testing Teams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Information Security Officers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Business Process Owners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Resilience: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Verification prevents secondary failures caused by incomplete restoration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Return to normal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Move from temporary recovery configurations back to normal, stable production operations, closing out crisis mode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Decommission temporary systems, failover environments, or alternate site.</a:t>
            </a:r>
            <a:endParaRPr lang="en-CA" sz="15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Validate synchronization between recovered and primary systems</a:t>
            </a:r>
            <a:endParaRPr lang="en-CA" sz="15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Resume standard SLAs and monitoring thresholds</a:t>
            </a:r>
            <a:endParaRPr lang="en-CA" sz="15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Communicate “all clear” internally and externally to customers, partners, and  regulators</a:t>
            </a:r>
            <a:endParaRPr lang="en-CA" sz="15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Reassign staff to standard duties; document resource usage</a:t>
            </a:r>
            <a:endParaRPr lang="en-CA" sz="15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Operations Managers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Recovery Coordinators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Communications &amp; HR (for workforce normalization)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Smooth transition avoids “recovery drift”, where organizations operate indefinitely in degraded or improvised states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Post-incident review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Capture lessons learned, assess response performance, and strengthen resilience for the future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Conduct After-Action Reviews (AARs) within days of the event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Document root causes, control gaps, and timeline of events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Compare actual RTO/RPO vs. targets; identify deviations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Recommend process improvements, automation, or additional controls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Update recovery plans, training materials, and BIA data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Report results to governance and compliance committees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Business Continuity Office (BCO)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Risk &amp; Compliance Teams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IT and Business Stakeholders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Closes the loop in the resilience lifecycle: transforming incidents into learning opportunities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summary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5" name="Picture 3844"/>
          <p:cNvPicPr/>
          <p:nvPr/>
        </p:nvPicPr>
        <p:blipFill>
          <a:blip r:embed="rId2"/>
          <a:stretch/>
        </p:blipFill>
        <p:spPr>
          <a:xfrm>
            <a:off x="1761480" y="1080000"/>
            <a:ext cx="7418520" cy="4951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Layers of Recovery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7" name="Picture 3846"/>
          <p:cNvPicPr/>
          <p:nvPr/>
        </p:nvPicPr>
        <p:blipFill>
          <a:blip r:embed="rId2"/>
          <a:stretch/>
        </p:blipFill>
        <p:spPr>
          <a:xfrm>
            <a:off x="1800000" y="1274760"/>
            <a:ext cx="7822440" cy="4485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Business Recovery Life cycle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6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Business Recovery life cycle consists of eight interdependent practices grouped into three phases</a:t>
            </a:r>
            <a:endParaRPr lang="en-CA" sz="1800" b="0" strike="noStrike" spc="-1">
              <a:latin typeface="Arial"/>
            </a:endParaRPr>
          </a:p>
        </p:txBody>
      </p:sp>
      <p:pic>
        <p:nvPicPr>
          <p:cNvPr id="3850" name="Picture 3849"/>
          <p:cNvPicPr/>
          <p:nvPr/>
        </p:nvPicPr>
        <p:blipFill>
          <a:blip r:embed="rId2"/>
          <a:stretch/>
        </p:blipFill>
        <p:spPr>
          <a:xfrm>
            <a:off x="1440000" y="1632960"/>
            <a:ext cx="8335800" cy="3767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Business Recovery Life cycle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Business recovery life cycle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Program initiation and governance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Secure executive sponsorship and define scope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Assign roles: Business Continuity Manager, Recovery Coordinator, IT DR Lead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Align with enterprise risk management and regulatory requirements (e.g., FFIEC, OCC)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assessment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Identify threats (cyberattacks, power failure, flood, supplier outage)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Evaluate likelihood and impact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Identify single points of failure in critical operations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Business impact analysis (BIA)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Determine critical functions and their dependencies (systems, people, vendors)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Establish RTOs and RPOs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Prioritize recovery order (what must come back first)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Business Recovery Life cycle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Business recovery life cycle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Strategy development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Select appropriate recovery models (hot, warm, cloud, etc.) based on BIA results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Balance cost vs. recovery speed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Document technology, data, and process recovery strategies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Plan development and implementation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Create detailed Recovery Procedures / SOPs:</a:t>
            </a:r>
            <a:endParaRPr lang="en-CA" sz="1400" b="0" strike="noStrike" spc="-1" dirty="0">
              <a:latin typeface="Arial"/>
            </a:endParaRPr>
          </a:p>
          <a:p>
            <a:pPr marL="1797750" lvl="3" indent="-28575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Activation criteria</a:t>
            </a:r>
            <a:endParaRPr lang="en-CA" sz="1400" b="0" strike="noStrike" spc="-1" dirty="0">
              <a:latin typeface="Arial"/>
            </a:endParaRPr>
          </a:p>
          <a:p>
            <a:pPr marL="1797750" lvl="3" indent="-28575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Communication protocols</a:t>
            </a:r>
            <a:endParaRPr lang="en-CA" sz="1400" b="0" strike="noStrike" spc="-1" dirty="0">
              <a:latin typeface="Arial"/>
            </a:endParaRPr>
          </a:p>
          <a:p>
            <a:pPr marL="1797750" lvl="3" indent="-28575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Technical recovery steps</a:t>
            </a:r>
            <a:endParaRPr lang="en-CA" sz="1400" b="0" strike="noStrike" spc="-1" dirty="0">
              <a:latin typeface="Arial"/>
            </a:endParaRPr>
          </a:p>
          <a:p>
            <a:pPr marL="1797750" lvl="3" indent="-28575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Validation checkpoints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Coordinate with IT, facilities, HR, and external vendors.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Business Recovery Life cycle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Business recovery life cycle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Awareness, training, and communication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Conduct regular training for recovery and crisis response teams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Educate employees on roles during incidents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internal and external contact lists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Testing and exercising, 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Validate recovery plans through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Tabletop exercises (discussion-based)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Functional drills (partial system tests)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Full-scale simulations (end-to-end recovery)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spc="-1" dirty="0">
                <a:solidFill>
                  <a:srgbClr val="000000"/>
                </a:solidFill>
                <a:latin typeface="Nirmala UI Semilight"/>
              </a:rPr>
              <a:t>Measure performance against RTO/RPO and identify improvements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Business Recovery Life cycle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Business recovery life cycle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Maintenance and continuous improvement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Review and update recovery plans regularly (at least annually)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Incorporate lessons learned from incidents and tests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Adjust to organizational changes, new systems, or threats</a:t>
            </a:r>
            <a:endParaRPr lang="en-CA" sz="14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and Resilience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60" name="Picture 3859"/>
          <p:cNvPicPr/>
          <p:nvPr/>
        </p:nvPicPr>
        <p:blipFill>
          <a:blip r:embed="rId2"/>
          <a:stretch/>
        </p:blipFill>
        <p:spPr>
          <a:xfrm>
            <a:off x="1494360" y="1440000"/>
            <a:ext cx="8765640" cy="3899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Common errors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62" name="Picture 3861"/>
          <p:cNvPicPr/>
          <p:nvPr/>
        </p:nvPicPr>
        <p:blipFill>
          <a:blip r:embed="rId2"/>
          <a:stretch/>
        </p:blipFill>
        <p:spPr>
          <a:xfrm>
            <a:off x="1440000" y="1440000"/>
            <a:ext cx="8247240" cy="396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summary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64" name="Picture 3863"/>
          <p:cNvPicPr/>
          <p:nvPr/>
        </p:nvPicPr>
        <p:blipFill>
          <a:blip r:embed="rId2"/>
          <a:stretch/>
        </p:blipFill>
        <p:spPr>
          <a:xfrm>
            <a:off x="1000080" y="1800000"/>
            <a:ext cx="9259920" cy="306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12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66" name="Content Placeholder 1"/>
          <p:cNvPicPr/>
          <p:nvPr/>
        </p:nvPicPr>
        <p:blipFill>
          <a:blip r:embed="rId3"/>
          <a:stretch/>
        </p:blipFill>
        <p:spPr>
          <a:xfrm>
            <a:off x="1647360" y="1073160"/>
            <a:ext cx="8082720" cy="5051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032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Recovery models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</a:t>
            </a:r>
            <a:endParaRPr lang="en-CA" sz="20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Recovery models and processes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Business recovery lifecycles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3817" name="Picture 3816"/>
          <p:cNvPicPr/>
          <p:nvPr/>
        </p:nvPicPr>
        <p:blipFill>
          <a:blip r:embed="rId2"/>
          <a:stretch/>
        </p:blipFill>
        <p:spPr>
          <a:xfrm>
            <a:off x="7560000" y="1847160"/>
            <a:ext cx="4092840" cy="4092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resilience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 After disruptions from any cause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An organization must be able to recover essential functions quickly and effectively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Recovery models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Define how systems, processes, and business functions are restored after an incident: how resilience is implemented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 business recovery life cycle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 structured process for achieving resilience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From identifying critical activities to testing recovery capabilities</a:t>
            </a:r>
            <a:endParaRPr lang="en-CA" sz="14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These form the core of operational resilience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Ensures that a bank or financial institution can continue serving customers, protect assets, and meet regulatory obligations under stress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Models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Recovery model 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 defined approach or architecture for restoring IT systems, data, and business operations to a functional state following a disruption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Determine where, how, and to what level recovery occurs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Resilience metrics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Models are guided by the resilience measure we saw earlier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RTO (Recovery Time Objective)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maximum acceptable time a process or system can be unavailable before serious impact occurs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RPO (Recovery Point Objective)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maximum acceptable amount of data loss measured in time (e.g., 15 minutes, 4 hours)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Models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Resilience metrics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Models are guided by the resilience measure we saw earlier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MAO (Maximum Acceptable Outage)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total time a process can be disrupted before organizational viability is threatened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MBCO (Minimum Business Continuity Objective)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minimum level of output or service that must be maintained during disruption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Recovery Tier / Strategy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 structured level defining recovery speed and infrastructure complexity (e.g., hot site, warm site, cold site)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Model Types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25" name="Picture 3824"/>
          <p:cNvPicPr/>
          <p:nvPr/>
        </p:nvPicPr>
        <p:blipFill>
          <a:blip r:embed="rId2"/>
          <a:stretch/>
        </p:blipFill>
        <p:spPr>
          <a:xfrm>
            <a:off x="1270080" y="1103400"/>
            <a:ext cx="9529920" cy="493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Recovery Process Flow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600" b="0" strike="noStrike" spc="-1" dirty="0">
                <a:solidFill>
                  <a:srgbClr val="000000"/>
                </a:solidFill>
                <a:latin typeface="Nirmala UI Semilight"/>
              </a:rPr>
              <a:t>The o</a:t>
            </a: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perational execution of resilience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 step-by-step progression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From detecting a disruption through restoring normal business operations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Then updating the appropriate controls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 flow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Detection: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 Recognize the disruption or incident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Notification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Escalate to recovery or crisis teams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Assessment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Analyze impact and decide if recovery plan activation is required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Activation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Initiate recovery processes (failover, backup restore, alternate site)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Restoration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 Restore systems and business operations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Verification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Validate restored systems for accuracy and completeness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Return to Normal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: Transition from recovery to standard operations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Post-Incident Review: 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Evaluate performance and improve plans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Recovery Process Flow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Detection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Identify that a disruptive event, system fault, or threat condition has occurred and determine its potential to affect business operations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activities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Continuous monitoring of systems, applications, facilities, and environmental conditions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Use of SIEM, AIOps, or observability tools to detect anomalies, security events, or hardware failures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Event correlation and severity classification (e.g., minor incident vs. critical outage)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Notification from internal staff, vendors, or customers (incident reporting channels)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Responsible roles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Network Operations Center (NOC)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Security Operations Center (SOC)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Monitoring / Site Reliability Engineers (SREs)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Early detection reduces Mean Time to Detect (MTTD), minimizing downtime and data loss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Timely detection is a preventive and detective control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166447</TotalTime>
  <Words>1945</Words>
  <Application>Microsoft Office PowerPoint</Application>
  <PresentationFormat>Widescreen</PresentationFormat>
  <Paragraphs>260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85</vt:i4>
      </vt:variant>
      <vt:variant>
        <vt:lpstr>Slide Titles</vt:lpstr>
      </vt:variant>
      <vt:variant>
        <vt:i4>27</vt:i4>
      </vt:variant>
    </vt:vector>
  </HeadingPairs>
  <TitlesOfParts>
    <vt:vector size="119" baseType="lpstr">
      <vt:lpstr>Arial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Recovery models</vt:lpstr>
      <vt:lpstr>Operational resilience</vt:lpstr>
      <vt:lpstr>Recovery Models</vt:lpstr>
      <vt:lpstr>Recovery Models</vt:lpstr>
      <vt:lpstr>Recovery Model Types</vt:lpstr>
      <vt:lpstr>Recovery Process Flow</vt:lpstr>
      <vt:lpstr>Recovery Process Flow</vt:lpstr>
      <vt:lpstr>Recovery Process Flow</vt:lpstr>
      <vt:lpstr>Recovery Process Flow</vt:lpstr>
      <vt:lpstr>Recovery Process Flow</vt:lpstr>
      <vt:lpstr>Recovery Process Flow</vt:lpstr>
      <vt:lpstr>Recovery Process Flow</vt:lpstr>
      <vt:lpstr>Recovery Process Flow</vt:lpstr>
      <vt:lpstr>Recovery Process Flow</vt:lpstr>
      <vt:lpstr>Recovery Process summary</vt:lpstr>
      <vt:lpstr>Layers of Recovery</vt:lpstr>
      <vt:lpstr>Business Recovery Life cycle</vt:lpstr>
      <vt:lpstr>Business Recovery Life cycle</vt:lpstr>
      <vt:lpstr>Business Recovery Life cycle</vt:lpstr>
      <vt:lpstr>Business Recovery Life cycle</vt:lpstr>
      <vt:lpstr>Business Recovery Life cycle</vt:lpstr>
      <vt:lpstr>Risk and Resilience</vt:lpstr>
      <vt:lpstr>Common errors</vt:lpstr>
      <vt:lpstr>summary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Recovery Models</dc:title>
  <dc:subject>Risk/Resiliency Bootcamp</dc:subject>
  <dc:creator>Donis Marshall</dc:creator>
  <dc:description/>
  <cp:lastModifiedBy>Rod Davison</cp:lastModifiedBy>
  <cp:revision>9157</cp:revision>
  <cp:lastPrinted>2025-10-13T11:13:17Z</cp:lastPrinted>
  <dcterms:created xsi:type="dcterms:W3CDTF">2016-09-10T10:34:19Z</dcterms:created>
  <dcterms:modified xsi:type="dcterms:W3CDTF">2025-12-18T17:39:59Z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